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32"/>
  </p:notesMasterIdLst>
  <p:sldIdLst>
    <p:sldId id="256" r:id="rId5"/>
    <p:sldId id="258" r:id="rId6"/>
    <p:sldId id="257" r:id="rId7"/>
    <p:sldId id="334" r:id="rId8"/>
    <p:sldId id="348" r:id="rId9"/>
    <p:sldId id="349" r:id="rId10"/>
    <p:sldId id="350" r:id="rId11"/>
    <p:sldId id="323" r:id="rId12"/>
    <p:sldId id="324" r:id="rId13"/>
    <p:sldId id="351" r:id="rId14"/>
    <p:sldId id="352" r:id="rId15"/>
    <p:sldId id="353" r:id="rId16"/>
    <p:sldId id="354" r:id="rId17"/>
    <p:sldId id="356" r:id="rId18"/>
    <p:sldId id="355" r:id="rId19"/>
    <p:sldId id="357" r:id="rId20"/>
    <p:sldId id="358" r:id="rId21"/>
    <p:sldId id="335" r:id="rId22"/>
    <p:sldId id="360" r:id="rId23"/>
    <p:sldId id="361" r:id="rId24"/>
    <p:sldId id="359" r:id="rId25"/>
    <p:sldId id="362" r:id="rId26"/>
    <p:sldId id="363" r:id="rId27"/>
    <p:sldId id="365" r:id="rId28"/>
    <p:sldId id="366" r:id="rId29"/>
    <p:sldId id="367" r:id="rId30"/>
    <p:sldId id="364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lten,  H." userId="d17381e6-1b55-4d4f-90ea-cd6d98f1a312" providerId="ADAL" clId="{872BDA74-1588-4FEB-8C5A-01A6F6B34157}"/>
  </pc:docChgLst>
  <pc:docChgLst>
    <pc:chgData name="Selten,  H." userId="d17381e6-1b55-4d4f-90ea-cd6d98f1a312" providerId="ADAL" clId="{97B2C302-601F-427D-93DF-0665512792ED}"/>
  </pc:docChgLst>
  <pc:docChgLst>
    <pc:chgData name="Selten,  H." userId="d17381e6-1b55-4d4f-90ea-cd6d98f1a312" providerId="ADAL" clId="{76F0C046-B6E0-4E86-BCD2-8C10C825B884}"/>
  </pc:docChgLst>
  <pc:docChgLst>
    <pc:chgData name="Selten,  H." userId="d17381e6-1b55-4d4f-90ea-cd6d98f1a312" providerId="ADAL" clId="{2F7B1A65-E9E6-4327-8045-E8364D11D2F1}"/>
    <pc:docChg chg="custSel addSld delSld modSld sldOrd">
      <pc:chgData name="Selten,  H." userId="d17381e6-1b55-4d4f-90ea-cd6d98f1a312" providerId="ADAL" clId="{2F7B1A65-E9E6-4327-8045-E8364D11D2F1}" dt="2020-10-15T13:19:16.288" v="396" actId="20577"/>
      <pc:docMkLst>
        <pc:docMk/>
      </pc:docMkLst>
      <pc:sldChg chg="addSp delSp modSp">
        <pc:chgData name="Selten,  H." userId="d17381e6-1b55-4d4f-90ea-cd6d98f1a312" providerId="ADAL" clId="{2F7B1A65-E9E6-4327-8045-E8364D11D2F1}" dt="2020-10-15T13:07:15.904" v="123" actId="20577"/>
        <pc:sldMkLst>
          <pc:docMk/>
          <pc:sldMk cId="2291972355" sldId="256"/>
        </pc:sldMkLst>
        <pc:spChg chg="mod">
          <ac:chgData name="Selten,  H." userId="d17381e6-1b55-4d4f-90ea-cd6d98f1a312" providerId="ADAL" clId="{2F7B1A65-E9E6-4327-8045-E8364D11D2F1}" dt="2020-10-15T13:03:50.176" v="11" actId="20577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Selten,  H." userId="d17381e6-1b55-4d4f-90ea-cd6d98f1a312" providerId="ADAL" clId="{2F7B1A65-E9E6-4327-8045-E8364D11D2F1}" dt="2020-10-15T13:05:41.748" v="84" actId="20577"/>
          <ac:spMkLst>
            <pc:docMk/>
            <pc:sldMk cId="2291972355" sldId="256"/>
            <ac:spMk id="3" creationId="{53E9DF7D-3ED3-41BC-9013-8106DBEB17C5}"/>
          </ac:spMkLst>
        </pc:spChg>
        <pc:spChg chg="mod">
          <ac:chgData name="Selten,  H." userId="d17381e6-1b55-4d4f-90ea-cd6d98f1a312" providerId="ADAL" clId="{2F7B1A65-E9E6-4327-8045-E8364D11D2F1}" dt="2020-10-15T13:07:15.904" v="123" actId="20577"/>
          <ac:spMkLst>
            <pc:docMk/>
            <pc:sldMk cId="2291972355" sldId="256"/>
            <ac:spMk id="5" creationId="{62E89BCF-B6BB-4CB0-8B2C-1FDAF74EF031}"/>
          </ac:spMkLst>
        </pc:spChg>
        <pc:picChg chg="del">
          <ac:chgData name="Selten,  H." userId="d17381e6-1b55-4d4f-90ea-cd6d98f1a312" providerId="ADAL" clId="{2F7B1A65-E9E6-4327-8045-E8364D11D2F1}" dt="2020-10-15T13:05:15.069" v="40" actId="478"/>
          <ac:picMkLst>
            <pc:docMk/>
            <pc:sldMk cId="2291972355" sldId="256"/>
            <ac:picMk id="4" creationId="{97776CF1-2353-4752-8B20-8E013257EE8D}"/>
          </ac:picMkLst>
        </pc:picChg>
        <pc:picChg chg="add mod">
          <ac:chgData name="Selten,  H." userId="d17381e6-1b55-4d4f-90ea-cd6d98f1a312" providerId="ADAL" clId="{2F7B1A65-E9E6-4327-8045-E8364D11D2F1}" dt="2020-10-15T13:05:21.203" v="44" actId="1076"/>
          <ac:picMkLst>
            <pc:docMk/>
            <pc:sldMk cId="2291972355" sldId="256"/>
            <ac:picMk id="2050" creationId="{5C91C3B0-2231-4ACF-B758-080D9C31DD90}"/>
          </ac:picMkLst>
        </pc:picChg>
      </pc:sldChg>
      <pc:sldChg chg="addSp delSp modSp">
        <pc:chgData name="Selten,  H." userId="d17381e6-1b55-4d4f-90ea-cd6d98f1a312" providerId="ADAL" clId="{2F7B1A65-E9E6-4327-8045-E8364D11D2F1}" dt="2020-10-15T13:07:25.833" v="127"/>
        <pc:sldMkLst>
          <pc:docMk/>
          <pc:sldMk cId="2705873900" sldId="257"/>
        </pc:sldMkLst>
        <pc:spChg chg="del">
          <ac:chgData name="Selten,  H." userId="d17381e6-1b55-4d4f-90ea-cd6d98f1a312" providerId="ADAL" clId="{2F7B1A65-E9E6-4327-8045-E8364D11D2F1}" dt="2020-10-15T13:04:07.670" v="16" actId="478"/>
          <ac:spMkLst>
            <pc:docMk/>
            <pc:sldMk cId="2705873900" sldId="257"/>
            <ac:spMk id="2" creationId="{00000000-0000-0000-0000-000000000000}"/>
          </ac:spMkLst>
        </pc:spChg>
        <pc:spChg chg="del">
          <ac:chgData name="Selten,  H." userId="d17381e6-1b55-4d4f-90ea-cd6d98f1a312" providerId="ADAL" clId="{2F7B1A65-E9E6-4327-8045-E8364D11D2F1}" dt="2020-10-15T13:03:58.384" v="14" actId="478"/>
          <ac:spMkLst>
            <pc:docMk/>
            <pc:sldMk cId="2705873900" sldId="257"/>
            <ac:spMk id="3" creationId="{00000000-0000-0000-0000-000000000000}"/>
          </ac:spMkLst>
        </pc:spChg>
        <pc:spChg chg="del">
          <ac:chgData name="Selten,  H." userId="d17381e6-1b55-4d4f-90ea-cd6d98f1a312" providerId="ADAL" clId="{2F7B1A65-E9E6-4327-8045-E8364D11D2F1}" dt="2020-10-15T13:04:10.672" v="17" actId="478"/>
          <ac:spMkLst>
            <pc:docMk/>
            <pc:sldMk cId="2705873900" sldId="257"/>
            <ac:spMk id="6" creationId="{00000000-0000-0000-0000-000000000000}"/>
          </ac:spMkLst>
        </pc:spChg>
        <pc:spChg chg="del">
          <ac:chgData name="Selten,  H." userId="d17381e6-1b55-4d4f-90ea-cd6d98f1a312" providerId="ADAL" clId="{2F7B1A65-E9E6-4327-8045-E8364D11D2F1}" dt="2020-10-15T13:07:25.594" v="126" actId="478"/>
          <ac:spMkLst>
            <pc:docMk/>
            <pc:sldMk cId="2705873900" sldId="257"/>
            <ac:spMk id="7" creationId="{97B1B004-3C02-4F90-8EB6-F3C13267FA53}"/>
          </ac:spMkLst>
        </pc:spChg>
        <pc:spChg chg="add del mod">
          <ac:chgData name="Selten,  H." userId="d17381e6-1b55-4d4f-90ea-cd6d98f1a312" providerId="ADAL" clId="{2F7B1A65-E9E6-4327-8045-E8364D11D2F1}" dt="2020-10-15T13:04:02.305" v="15" actId="478"/>
          <ac:spMkLst>
            <pc:docMk/>
            <pc:sldMk cId="2705873900" sldId="257"/>
            <ac:spMk id="9" creationId="{A809EA5B-D3F5-40B2-B4F4-EA0A10FE0BA2}"/>
          </ac:spMkLst>
        </pc:spChg>
        <pc:spChg chg="add mod">
          <ac:chgData name="Selten,  H." userId="d17381e6-1b55-4d4f-90ea-cd6d98f1a312" providerId="ADAL" clId="{2F7B1A65-E9E6-4327-8045-E8364D11D2F1}" dt="2020-10-15T13:04:29.560" v="36" actId="20577"/>
          <ac:spMkLst>
            <pc:docMk/>
            <pc:sldMk cId="2705873900" sldId="257"/>
            <ac:spMk id="13" creationId="{CA906303-E415-4C48-AD06-74FA4C4D3DD0}"/>
          </ac:spMkLst>
        </pc:spChg>
        <pc:spChg chg="add">
          <ac:chgData name="Selten,  H." userId="d17381e6-1b55-4d4f-90ea-cd6d98f1a312" providerId="ADAL" clId="{2F7B1A65-E9E6-4327-8045-E8364D11D2F1}" dt="2020-10-15T13:07:25.833" v="127"/>
          <ac:spMkLst>
            <pc:docMk/>
            <pc:sldMk cId="2705873900" sldId="257"/>
            <ac:spMk id="15" creationId="{7FA36617-86FA-4990-AD84-18D132BE458D}"/>
          </ac:spMkLst>
        </pc:spChg>
        <pc:picChg chg="del">
          <ac:chgData name="Selten,  H." userId="d17381e6-1b55-4d4f-90ea-cd6d98f1a312" providerId="ADAL" clId="{2F7B1A65-E9E6-4327-8045-E8364D11D2F1}" dt="2020-10-15T13:03:54.730" v="12" actId="478"/>
          <ac:picMkLst>
            <pc:docMk/>
            <pc:sldMk cId="2705873900" sldId="257"/>
            <ac:picMk id="4" creationId="{00000000-0000-0000-0000-000000000000}"/>
          </ac:picMkLst>
        </pc:picChg>
        <pc:picChg chg="del">
          <ac:chgData name="Selten,  H." userId="d17381e6-1b55-4d4f-90ea-cd6d98f1a312" providerId="ADAL" clId="{2F7B1A65-E9E6-4327-8045-E8364D11D2F1}" dt="2020-10-15T13:03:55.937" v="13" actId="478"/>
          <ac:picMkLst>
            <pc:docMk/>
            <pc:sldMk cId="2705873900" sldId="257"/>
            <ac:picMk id="5" creationId="{00000000-0000-0000-0000-000000000000}"/>
          </ac:picMkLst>
        </pc:picChg>
        <pc:picChg chg="add mod">
          <ac:chgData name="Selten,  H." userId="d17381e6-1b55-4d4f-90ea-cd6d98f1a312" providerId="ADAL" clId="{2F7B1A65-E9E6-4327-8045-E8364D11D2F1}" dt="2020-10-15T13:04:25.201" v="20" actId="14100"/>
          <ac:picMkLst>
            <pc:docMk/>
            <pc:sldMk cId="2705873900" sldId="257"/>
            <ac:picMk id="1026" creationId="{1FA29F36-26B3-41B9-A054-AAD1B446945D}"/>
          </ac:picMkLst>
        </pc:picChg>
      </pc:sldChg>
      <pc:sldChg chg="addSp delSp modSp">
        <pc:chgData name="Selten,  H." userId="d17381e6-1b55-4d4f-90ea-cd6d98f1a312" providerId="ADAL" clId="{2F7B1A65-E9E6-4327-8045-E8364D11D2F1}" dt="2020-10-15T13:07:22.107" v="125"/>
        <pc:sldMkLst>
          <pc:docMk/>
          <pc:sldMk cId="1896787516" sldId="258"/>
        </pc:sldMkLst>
        <pc:spChg chg="mod">
          <ac:chgData name="Selten,  H." userId="d17381e6-1b55-4d4f-90ea-cd6d98f1a312" providerId="ADAL" clId="{2F7B1A65-E9E6-4327-8045-E8364D11D2F1}" dt="2020-10-15T13:04:51.733" v="39" actId="12"/>
          <ac:spMkLst>
            <pc:docMk/>
            <pc:sldMk cId="1896787516" sldId="258"/>
            <ac:spMk id="3" creationId="{B58A204F-A04E-4BBF-888A-10CB5750C993}"/>
          </ac:spMkLst>
        </pc:spChg>
        <pc:spChg chg="del">
          <ac:chgData name="Selten,  H." userId="d17381e6-1b55-4d4f-90ea-cd6d98f1a312" providerId="ADAL" clId="{2F7B1A65-E9E6-4327-8045-E8364D11D2F1}" dt="2020-10-15T13:07:21.842" v="124" actId="478"/>
          <ac:spMkLst>
            <pc:docMk/>
            <pc:sldMk cId="1896787516" sldId="258"/>
            <ac:spMk id="5" creationId="{BF40A040-EECE-48BB-989B-D57AE142EC67}"/>
          </ac:spMkLst>
        </pc:spChg>
        <pc:spChg chg="add">
          <ac:chgData name="Selten,  H." userId="d17381e6-1b55-4d4f-90ea-cd6d98f1a312" providerId="ADAL" clId="{2F7B1A65-E9E6-4327-8045-E8364D11D2F1}" dt="2020-10-15T13:07:22.107" v="125"/>
          <ac:spMkLst>
            <pc:docMk/>
            <pc:sldMk cId="1896787516" sldId="258"/>
            <ac:spMk id="6" creationId="{B95660C4-9771-4D62-8364-20D3AD1C5FEE}"/>
          </ac:spMkLst>
        </pc:spChg>
      </pc:sldChg>
      <pc:sldChg chg="addSp modSp add">
        <pc:chgData name="Selten,  H." userId="d17381e6-1b55-4d4f-90ea-cd6d98f1a312" providerId="ADAL" clId="{2F7B1A65-E9E6-4327-8045-E8364D11D2F1}" dt="2020-10-15T13:18:52.423" v="347" actId="14100"/>
        <pc:sldMkLst>
          <pc:docMk/>
          <pc:sldMk cId="386107163" sldId="260"/>
        </pc:sldMkLst>
        <pc:spChg chg="mod">
          <ac:chgData name="Selten,  H." userId="d17381e6-1b55-4d4f-90ea-cd6d98f1a312" providerId="ADAL" clId="{2F7B1A65-E9E6-4327-8045-E8364D11D2F1}" dt="2020-10-15T13:18:44.368" v="342" actId="403"/>
          <ac:spMkLst>
            <pc:docMk/>
            <pc:sldMk cId="386107163" sldId="260"/>
            <ac:spMk id="2" creationId="{00000000-0000-0000-0000-000000000000}"/>
          </ac:spMkLst>
        </pc:spChg>
        <pc:spChg chg="mod">
          <ac:chgData name="Selten,  H." userId="d17381e6-1b55-4d4f-90ea-cd6d98f1a312" providerId="ADAL" clId="{2F7B1A65-E9E6-4327-8045-E8364D11D2F1}" dt="2020-10-15T13:18:52.423" v="347" actId="14100"/>
          <ac:spMkLst>
            <pc:docMk/>
            <pc:sldMk cId="386107163" sldId="260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47.471" v="303"/>
          <ac:spMkLst>
            <pc:docMk/>
            <pc:sldMk cId="386107163" sldId="260"/>
            <ac:spMk id="4" creationId="{6FB33FF0-7685-452E-B017-D137A2EB7322}"/>
          </ac:spMkLst>
        </pc:spChg>
      </pc:sldChg>
      <pc:sldChg chg="addSp modSp add">
        <pc:chgData name="Selten,  H." userId="d17381e6-1b55-4d4f-90ea-cd6d98f1a312" providerId="ADAL" clId="{2F7B1A65-E9E6-4327-8045-E8364D11D2F1}" dt="2020-10-15T13:19:16.288" v="396" actId="20577"/>
        <pc:sldMkLst>
          <pc:docMk/>
          <pc:sldMk cId="387397172" sldId="261"/>
        </pc:sldMkLst>
        <pc:spChg chg="mod">
          <ac:chgData name="Selten,  H." userId="d17381e6-1b55-4d4f-90ea-cd6d98f1a312" providerId="ADAL" clId="{2F7B1A65-E9E6-4327-8045-E8364D11D2F1}" dt="2020-10-15T13:19:16.288" v="396" actId="20577"/>
          <ac:spMkLst>
            <pc:docMk/>
            <pc:sldMk cId="387397172" sldId="261"/>
            <ac:spMk id="2" creationId="{00000000-0000-0000-0000-000000000000}"/>
          </ac:spMkLst>
        </pc:spChg>
        <pc:spChg chg="mod">
          <ac:chgData name="Selten,  H." userId="d17381e6-1b55-4d4f-90ea-cd6d98f1a312" providerId="ADAL" clId="{2F7B1A65-E9E6-4327-8045-E8364D11D2F1}" dt="2020-10-15T13:19:05.843" v="351" actId="27636"/>
          <ac:spMkLst>
            <pc:docMk/>
            <pc:sldMk cId="387397172" sldId="261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50.111" v="305"/>
          <ac:spMkLst>
            <pc:docMk/>
            <pc:sldMk cId="387397172" sldId="261"/>
            <ac:spMk id="5" creationId="{22566B97-8AB7-4ACD-9A7B-0A94D73A73C2}"/>
          </ac:spMkLst>
        </pc:spChg>
      </pc:sldChg>
      <pc:sldChg chg="del">
        <pc:chgData name="Selten,  H." userId="d17381e6-1b55-4d4f-90ea-cd6d98f1a312" providerId="ADAL" clId="{2F7B1A65-E9E6-4327-8045-E8364D11D2F1}" dt="2020-10-15T13:07:38.069" v="135" actId="2696"/>
        <pc:sldMkLst>
          <pc:docMk/>
          <pc:sldMk cId="946152560" sldId="261"/>
        </pc:sldMkLst>
      </pc:sldChg>
      <pc:sldChg chg="addSp modSp add">
        <pc:chgData name="Selten,  H." userId="d17381e6-1b55-4d4f-90ea-cd6d98f1a312" providerId="ADAL" clId="{2F7B1A65-E9E6-4327-8045-E8364D11D2F1}" dt="2020-10-15T13:17:51.392" v="306"/>
        <pc:sldMkLst>
          <pc:docMk/>
          <pc:sldMk cId="350406027" sldId="262"/>
        </pc:sldMkLst>
        <pc:spChg chg="mod">
          <ac:chgData name="Selten,  H." userId="d17381e6-1b55-4d4f-90ea-cd6d98f1a312" providerId="ADAL" clId="{2F7B1A65-E9E6-4327-8045-E8364D11D2F1}" dt="2020-10-15T13:15:52.109" v="294" actId="27636"/>
          <ac:spMkLst>
            <pc:docMk/>
            <pc:sldMk cId="350406027" sldId="262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51.392" v="306"/>
          <ac:spMkLst>
            <pc:docMk/>
            <pc:sldMk cId="350406027" sldId="262"/>
            <ac:spMk id="5" creationId="{DFE8C201-496B-481D-A8ED-8C2B92A73FD7}"/>
          </ac:spMkLst>
        </pc:spChg>
        <pc:picChg chg="add mod">
          <ac:chgData name="Selten,  H." userId="d17381e6-1b55-4d4f-90ea-cd6d98f1a312" providerId="ADAL" clId="{2F7B1A65-E9E6-4327-8045-E8364D11D2F1}" dt="2020-10-15T13:16:40.958" v="298" actId="14100"/>
          <ac:picMkLst>
            <pc:docMk/>
            <pc:sldMk cId="350406027" sldId="262"/>
            <ac:picMk id="12290" creationId="{DE55EB78-9803-4C64-A539-8DE4164FE088}"/>
          </ac:picMkLst>
        </pc:picChg>
      </pc:sldChg>
      <pc:sldChg chg="del">
        <pc:chgData name="Selten,  H." userId="d17381e6-1b55-4d4f-90ea-cd6d98f1a312" providerId="ADAL" clId="{2F7B1A65-E9E6-4327-8045-E8364D11D2F1}" dt="2020-10-15T13:13:13.239" v="224" actId="2696"/>
        <pc:sldMkLst>
          <pc:docMk/>
          <pc:sldMk cId="1781339550" sldId="293"/>
        </pc:sldMkLst>
      </pc:sldChg>
      <pc:sldChg chg="del">
        <pc:chgData name="Selten,  H." userId="d17381e6-1b55-4d4f-90ea-cd6d98f1a312" providerId="ADAL" clId="{2F7B1A65-E9E6-4327-8045-E8364D11D2F1}" dt="2020-10-15T13:07:38.034" v="132" actId="2696"/>
        <pc:sldMkLst>
          <pc:docMk/>
          <pc:sldMk cId="3242100387" sldId="313"/>
        </pc:sldMkLst>
      </pc:sldChg>
      <pc:sldChg chg="del">
        <pc:chgData name="Selten,  H." userId="d17381e6-1b55-4d4f-90ea-cd6d98f1a312" providerId="ADAL" clId="{2F7B1A65-E9E6-4327-8045-E8364D11D2F1}" dt="2020-10-15T13:07:38.084" v="136" actId="2696"/>
        <pc:sldMkLst>
          <pc:docMk/>
          <pc:sldMk cId="384974278" sldId="319"/>
        </pc:sldMkLst>
      </pc:sldChg>
      <pc:sldChg chg="del">
        <pc:chgData name="Selten,  H." userId="d17381e6-1b55-4d4f-90ea-cd6d98f1a312" providerId="ADAL" clId="{2F7B1A65-E9E6-4327-8045-E8364D11D2F1}" dt="2020-10-15T13:07:38.043" v="133" actId="2696"/>
        <pc:sldMkLst>
          <pc:docMk/>
          <pc:sldMk cId="445218175" sldId="326"/>
        </pc:sldMkLst>
      </pc:sldChg>
      <pc:sldChg chg="del">
        <pc:chgData name="Selten,  H." userId="d17381e6-1b55-4d4f-90ea-cd6d98f1a312" providerId="ADAL" clId="{2F7B1A65-E9E6-4327-8045-E8364D11D2F1}" dt="2020-10-15T13:10:02.653" v="142" actId="2696"/>
        <pc:sldMkLst>
          <pc:docMk/>
          <pc:sldMk cId="576247423" sldId="327"/>
        </pc:sldMkLst>
      </pc:sldChg>
      <pc:sldChg chg="del">
        <pc:chgData name="Selten,  H." userId="d17381e6-1b55-4d4f-90ea-cd6d98f1a312" providerId="ADAL" clId="{2F7B1A65-E9E6-4327-8045-E8364D11D2F1}" dt="2020-10-15T13:11:06.739" v="162" actId="2696"/>
        <pc:sldMkLst>
          <pc:docMk/>
          <pc:sldMk cId="3307961582" sldId="328"/>
        </pc:sldMkLst>
      </pc:sldChg>
      <pc:sldChg chg="del">
        <pc:chgData name="Selten,  H." userId="d17381e6-1b55-4d4f-90ea-cd6d98f1a312" providerId="ADAL" clId="{2F7B1A65-E9E6-4327-8045-E8364D11D2F1}" dt="2020-10-15T13:10:10.113" v="144" actId="2696"/>
        <pc:sldMkLst>
          <pc:docMk/>
          <pc:sldMk cId="956469160" sldId="329"/>
        </pc:sldMkLst>
      </pc:sldChg>
      <pc:sldChg chg="del">
        <pc:chgData name="Selten,  H." userId="d17381e6-1b55-4d4f-90ea-cd6d98f1a312" providerId="ADAL" clId="{2F7B1A65-E9E6-4327-8045-E8364D11D2F1}" dt="2020-10-15T13:07:46.530" v="139" actId="2696"/>
        <pc:sldMkLst>
          <pc:docMk/>
          <pc:sldMk cId="354122939" sldId="330"/>
        </pc:sldMkLst>
      </pc:sldChg>
      <pc:sldChg chg="del">
        <pc:chgData name="Selten,  H." userId="d17381e6-1b55-4d4f-90ea-cd6d98f1a312" providerId="ADAL" clId="{2F7B1A65-E9E6-4327-8045-E8364D11D2F1}" dt="2020-10-15T13:10:05.280" v="143" actId="2696"/>
        <pc:sldMkLst>
          <pc:docMk/>
          <pc:sldMk cId="1143154894" sldId="331"/>
        </pc:sldMkLst>
      </pc:sldChg>
      <pc:sldChg chg="del">
        <pc:chgData name="Selten,  H." userId="d17381e6-1b55-4d4f-90ea-cd6d98f1a312" providerId="ADAL" clId="{2F7B1A65-E9E6-4327-8045-E8364D11D2F1}" dt="2020-10-15T13:07:38.053" v="134" actId="2696"/>
        <pc:sldMkLst>
          <pc:docMk/>
          <pc:sldMk cId="113700869" sldId="332"/>
        </pc:sldMkLst>
      </pc:sldChg>
      <pc:sldChg chg="del">
        <pc:chgData name="Selten,  H." userId="d17381e6-1b55-4d4f-90ea-cd6d98f1a312" providerId="ADAL" clId="{2F7B1A65-E9E6-4327-8045-E8364D11D2F1}" dt="2020-10-15T13:13:12.827" v="223" actId="2696"/>
        <pc:sldMkLst>
          <pc:docMk/>
          <pc:sldMk cId="3423987452" sldId="333"/>
        </pc:sldMkLst>
      </pc:sldChg>
      <pc:sldChg chg="addSp delSp modSp add">
        <pc:chgData name="Selten,  H." userId="d17381e6-1b55-4d4f-90ea-cd6d98f1a312" providerId="ADAL" clId="{2F7B1A65-E9E6-4327-8045-E8364D11D2F1}" dt="2020-10-15T13:07:29.040" v="129"/>
        <pc:sldMkLst>
          <pc:docMk/>
          <pc:sldMk cId="4260896225" sldId="334"/>
        </pc:sldMkLst>
        <pc:spChg chg="add">
          <ac:chgData name="Selten,  H." userId="d17381e6-1b55-4d4f-90ea-cd6d98f1a312" providerId="ADAL" clId="{2F7B1A65-E9E6-4327-8045-E8364D11D2F1}" dt="2020-10-15T13:07:29.040" v="129"/>
          <ac:spMkLst>
            <pc:docMk/>
            <pc:sldMk cId="4260896225" sldId="334"/>
            <ac:spMk id="6" creationId="{9DC37CE5-B2CE-44D4-878D-10BF0FEADD5B}"/>
          </ac:spMkLst>
        </pc:spChg>
        <pc:spChg chg="del">
          <ac:chgData name="Selten,  H." userId="d17381e6-1b55-4d4f-90ea-cd6d98f1a312" providerId="ADAL" clId="{2F7B1A65-E9E6-4327-8045-E8364D11D2F1}" dt="2020-10-15T13:07:28.498" v="128" actId="478"/>
          <ac:spMkLst>
            <pc:docMk/>
            <pc:sldMk cId="4260896225" sldId="334"/>
            <ac:spMk id="7" creationId="{97B1B004-3C02-4F90-8EB6-F3C13267FA53}"/>
          </ac:spMkLst>
        </pc:spChg>
        <pc:spChg chg="mod">
          <ac:chgData name="Selten,  H." userId="d17381e6-1b55-4d4f-90ea-cd6d98f1a312" providerId="ADAL" clId="{2F7B1A65-E9E6-4327-8045-E8364D11D2F1}" dt="2020-10-15T13:05:49.240" v="96" actId="20577"/>
          <ac:spMkLst>
            <pc:docMk/>
            <pc:sldMk cId="4260896225" sldId="334"/>
            <ac:spMk id="13" creationId="{CA906303-E415-4C48-AD06-74FA4C4D3DD0}"/>
          </ac:spMkLst>
        </pc:spChg>
        <pc:picChg chg="del">
          <ac:chgData name="Selten,  H." userId="d17381e6-1b55-4d4f-90ea-cd6d98f1a312" providerId="ADAL" clId="{2F7B1A65-E9E6-4327-8045-E8364D11D2F1}" dt="2020-10-15T13:06:35.377" v="97" actId="478"/>
          <ac:picMkLst>
            <pc:docMk/>
            <pc:sldMk cId="4260896225" sldId="334"/>
            <ac:picMk id="1026" creationId="{1FA29F36-26B3-41B9-A054-AAD1B446945D}"/>
          </ac:picMkLst>
        </pc:picChg>
        <pc:picChg chg="add mod">
          <ac:chgData name="Selten,  H." userId="d17381e6-1b55-4d4f-90ea-cd6d98f1a312" providerId="ADAL" clId="{2F7B1A65-E9E6-4327-8045-E8364D11D2F1}" dt="2020-10-15T13:06:37.999" v="99" actId="1076"/>
          <ac:picMkLst>
            <pc:docMk/>
            <pc:sldMk cId="4260896225" sldId="334"/>
            <ac:picMk id="3074" creationId="{01043067-24DE-4855-AB0C-AECAC1B92564}"/>
          </ac:picMkLst>
        </pc:picChg>
      </pc:sldChg>
      <pc:sldChg chg="addSp delSp modSp add">
        <pc:chgData name="Selten,  H." userId="d17381e6-1b55-4d4f-90ea-cd6d98f1a312" providerId="ADAL" clId="{2F7B1A65-E9E6-4327-8045-E8364D11D2F1}" dt="2020-10-15T13:07:32.636" v="131"/>
        <pc:sldMkLst>
          <pc:docMk/>
          <pc:sldMk cId="4170049350" sldId="335"/>
        </pc:sldMkLst>
        <pc:spChg chg="add">
          <ac:chgData name="Selten,  H." userId="d17381e6-1b55-4d4f-90ea-cd6d98f1a312" providerId="ADAL" clId="{2F7B1A65-E9E6-4327-8045-E8364D11D2F1}" dt="2020-10-15T13:07:32.636" v="131"/>
          <ac:spMkLst>
            <pc:docMk/>
            <pc:sldMk cId="4170049350" sldId="335"/>
            <ac:spMk id="6" creationId="{925B99A5-02A5-459E-BA81-69637C653FD9}"/>
          </ac:spMkLst>
        </pc:spChg>
        <pc:spChg chg="del">
          <ac:chgData name="Selten,  H." userId="d17381e6-1b55-4d4f-90ea-cd6d98f1a312" providerId="ADAL" clId="{2F7B1A65-E9E6-4327-8045-E8364D11D2F1}" dt="2020-10-15T13:07:32.226" v="130" actId="478"/>
          <ac:spMkLst>
            <pc:docMk/>
            <pc:sldMk cId="4170049350" sldId="335"/>
            <ac:spMk id="7" creationId="{97B1B004-3C02-4F90-8EB6-F3C13267FA53}"/>
          </ac:spMkLst>
        </pc:spChg>
        <pc:spChg chg="mod">
          <ac:chgData name="Selten,  H." userId="d17381e6-1b55-4d4f-90ea-cd6d98f1a312" providerId="ADAL" clId="{2F7B1A65-E9E6-4327-8045-E8364D11D2F1}" dt="2020-10-15T13:06:47.401" v="112" actId="20577"/>
          <ac:spMkLst>
            <pc:docMk/>
            <pc:sldMk cId="4170049350" sldId="335"/>
            <ac:spMk id="13" creationId="{CA906303-E415-4C48-AD06-74FA4C4D3DD0}"/>
          </ac:spMkLst>
        </pc:spChg>
        <pc:picChg chg="del">
          <ac:chgData name="Selten,  H." userId="d17381e6-1b55-4d4f-90ea-cd6d98f1a312" providerId="ADAL" clId="{2F7B1A65-E9E6-4327-8045-E8364D11D2F1}" dt="2020-10-15T13:07:09.473" v="113" actId="478"/>
          <ac:picMkLst>
            <pc:docMk/>
            <pc:sldMk cId="4170049350" sldId="335"/>
            <ac:picMk id="3074" creationId="{01043067-24DE-4855-AB0C-AECAC1B92564}"/>
          </ac:picMkLst>
        </pc:picChg>
        <pc:picChg chg="add">
          <ac:chgData name="Selten,  H." userId="d17381e6-1b55-4d4f-90ea-cd6d98f1a312" providerId="ADAL" clId="{2F7B1A65-E9E6-4327-8045-E8364D11D2F1}" dt="2020-10-15T13:07:09.946" v="114"/>
          <ac:picMkLst>
            <pc:docMk/>
            <pc:sldMk cId="4170049350" sldId="335"/>
            <ac:picMk id="4098" creationId="{1CAB7390-B05E-48EF-B267-0B345267719F}"/>
          </ac:picMkLst>
        </pc:picChg>
      </pc:sldChg>
      <pc:sldChg chg="modSp add ord">
        <pc:chgData name="Selten,  H." userId="d17381e6-1b55-4d4f-90ea-cd6d98f1a312" providerId="ADAL" clId="{2F7B1A65-E9E6-4327-8045-E8364D11D2F1}" dt="2020-10-15T13:07:53.039" v="140" actId="400"/>
        <pc:sldMkLst>
          <pc:docMk/>
          <pc:sldMk cId="83757119" sldId="336"/>
        </pc:sldMkLst>
        <pc:spChg chg="mod">
          <ac:chgData name="Selten,  H." userId="d17381e6-1b55-4d4f-90ea-cd6d98f1a312" providerId="ADAL" clId="{2F7B1A65-E9E6-4327-8045-E8364D11D2F1}" dt="2020-10-15T13:07:53.039" v="140" actId="400"/>
          <ac:spMkLst>
            <pc:docMk/>
            <pc:sldMk cId="83757119" sldId="336"/>
            <ac:spMk id="3" creationId="{B58A204F-A04E-4BBF-888A-10CB5750C993}"/>
          </ac:spMkLst>
        </pc:spChg>
      </pc:sldChg>
      <pc:sldChg chg="add del ord">
        <pc:chgData name="Selten,  H." userId="d17381e6-1b55-4d4f-90ea-cd6d98f1a312" providerId="ADAL" clId="{2F7B1A65-E9E6-4327-8045-E8364D11D2F1}" dt="2020-10-15T13:10:26.041" v="157" actId="2696"/>
        <pc:sldMkLst>
          <pc:docMk/>
          <pc:sldMk cId="307380717" sldId="337"/>
        </pc:sldMkLst>
      </pc:sldChg>
      <pc:sldChg chg="modSp add">
        <pc:chgData name="Selten,  H." userId="d17381e6-1b55-4d4f-90ea-cd6d98f1a312" providerId="ADAL" clId="{2F7B1A65-E9E6-4327-8045-E8364D11D2F1}" dt="2020-10-15T13:12:36.583" v="210" actId="20577"/>
        <pc:sldMkLst>
          <pc:docMk/>
          <pc:sldMk cId="2683546263" sldId="338"/>
        </pc:sldMkLst>
        <pc:spChg chg="mod">
          <ac:chgData name="Selten,  H." userId="d17381e6-1b55-4d4f-90ea-cd6d98f1a312" providerId="ADAL" clId="{2F7B1A65-E9E6-4327-8045-E8364D11D2F1}" dt="2020-10-15T13:12:36.583" v="210" actId="20577"/>
          <ac:spMkLst>
            <pc:docMk/>
            <pc:sldMk cId="2683546263" sldId="338"/>
            <ac:spMk id="3" creationId="{53E9DF7D-3ED3-41BC-9013-8106DBEB17C5}"/>
          </ac:spMkLst>
        </pc:spChg>
      </pc:sldChg>
      <pc:sldChg chg="modSp add">
        <pc:chgData name="Selten,  H." userId="d17381e6-1b55-4d4f-90ea-cd6d98f1a312" providerId="ADAL" clId="{2F7B1A65-E9E6-4327-8045-E8364D11D2F1}" dt="2020-10-15T13:11:01.485" v="161" actId="6549"/>
        <pc:sldMkLst>
          <pc:docMk/>
          <pc:sldMk cId="3890247042" sldId="339"/>
        </pc:sldMkLst>
        <pc:spChg chg="mod">
          <ac:chgData name="Selten,  H." userId="d17381e6-1b55-4d4f-90ea-cd6d98f1a312" providerId="ADAL" clId="{2F7B1A65-E9E6-4327-8045-E8364D11D2F1}" dt="2020-10-15T13:11:01.485" v="161" actId="6549"/>
          <ac:spMkLst>
            <pc:docMk/>
            <pc:sldMk cId="3890247042" sldId="339"/>
            <ac:spMk id="3" creationId="{B58A204F-A04E-4BBF-888A-10CB5750C993}"/>
          </ac:spMkLst>
        </pc:spChg>
      </pc:sldChg>
      <pc:sldChg chg="addSp delSp modSp add">
        <pc:chgData name="Selten,  H." userId="d17381e6-1b55-4d4f-90ea-cd6d98f1a312" providerId="ADAL" clId="{2F7B1A65-E9E6-4327-8045-E8364D11D2F1}" dt="2020-10-15T13:12:02.335" v="180" actId="20577"/>
        <pc:sldMkLst>
          <pc:docMk/>
          <pc:sldMk cId="2588212595" sldId="340"/>
        </pc:sldMkLst>
        <pc:spChg chg="mod">
          <ac:chgData name="Selten,  H." userId="d17381e6-1b55-4d4f-90ea-cd6d98f1a312" providerId="ADAL" clId="{2F7B1A65-E9E6-4327-8045-E8364D11D2F1}" dt="2020-10-15T13:12:02.335" v="180" actId="20577"/>
          <ac:spMkLst>
            <pc:docMk/>
            <pc:sldMk cId="2588212595" sldId="340"/>
            <ac:spMk id="2" creationId="{E94AB523-FD8C-46E9-A738-6A9AC641E877}"/>
          </ac:spMkLst>
        </pc:spChg>
        <pc:spChg chg="del">
          <ac:chgData name="Selten,  H." userId="d17381e6-1b55-4d4f-90ea-cd6d98f1a312" providerId="ADAL" clId="{2F7B1A65-E9E6-4327-8045-E8364D11D2F1}" dt="2020-10-15T13:11:13.230" v="164" actId="478"/>
          <ac:spMkLst>
            <pc:docMk/>
            <pc:sldMk cId="2588212595" sldId="340"/>
            <ac:spMk id="3" creationId="{B58A204F-A04E-4BBF-888A-10CB5750C993}"/>
          </ac:spMkLst>
        </pc:spChg>
        <pc:spChg chg="add del mod">
          <ac:chgData name="Selten,  H." userId="d17381e6-1b55-4d4f-90ea-cd6d98f1a312" providerId="ADAL" clId="{2F7B1A65-E9E6-4327-8045-E8364D11D2F1}" dt="2020-10-15T13:11:23.449" v="165" actId="478"/>
          <ac:spMkLst>
            <pc:docMk/>
            <pc:sldMk cId="2588212595" sldId="340"/>
            <ac:spMk id="5" creationId="{F65068EF-F600-4C27-99D5-A4854227AE94}"/>
          </ac:spMkLst>
        </pc:spChg>
        <pc:picChg chg="add mod">
          <ac:chgData name="Selten,  H." userId="d17381e6-1b55-4d4f-90ea-cd6d98f1a312" providerId="ADAL" clId="{2F7B1A65-E9E6-4327-8045-E8364D11D2F1}" dt="2020-10-15T13:11:27.334" v="168" actId="1076"/>
          <ac:picMkLst>
            <pc:docMk/>
            <pc:sldMk cId="2588212595" sldId="340"/>
            <ac:picMk id="5122" creationId="{E53C33DB-849C-496D-9DBE-BDE1B66EBE96}"/>
          </ac:picMkLst>
        </pc:picChg>
        <pc:picChg chg="add mod">
          <ac:chgData name="Selten,  H." userId="d17381e6-1b55-4d4f-90ea-cd6d98f1a312" providerId="ADAL" clId="{2F7B1A65-E9E6-4327-8045-E8364D11D2F1}" dt="2020-10-15T13:11:36.654" v="172" actId="1076"/>
          <ac:picMkLst>
            <pc:docMk/>
            <pc:sldMk cId="2588212595" sldId="340"/>
            <ac:picMk id="5124" creationId="{0D2AB10E-12D9-4F04-BF5B-32F847EB63D1}"/>
          </ac:picMkLst>
        </pc:picChg>
      </pc:sldChg>
      <pc:sldChg chg="addSp delSp modSp add">
        <pc:chgData name="Selten,  H." userId="d17381e6-1b55-4d4f-90ea-cd6d98f1a312" providerId="ADAL" clId="{2F7B1A65-E9E6-4327-8045-E8364D11D2F1}" dt="2020-10-15T13:13:09.278" v="222" actId="1076"/>
        <pc:sldMkLst>
          <pc:docMk/>
          <pc:sldMk cId="3949970497" sldId="341"/>
        </pc:sldMkLst>
        <pc:spChg chg="mod">
          <ac:chgData name="Selten,  H." userId="d17381e6-1b55-4d4f-90ea-cd6d98f1a312" providerId="ADAL" clId="{2F7B1A65-E9E6-4327-8045-E8364D11D2F1}" dt="2020-10-15T13:12:58.633" v="216" actId="20577"/>
          <ac:spMkLst>
            <pc:docMk/>
            <pc:sldMk cId="3949970497" sldId="341"/>
            <ac:spMk id="2" creationId="{E94AB523-FD8C-46E9-A738-6A9AC641E877}"/>
          </ac:spMkLst>
        </pc:spChg>
        <pc:picChg chg="del">
          <ac:chgData name="Selten,  H." userId="d17381e6-1b55-4d4f-90ea-cd6d98f1a312" providerId="ADAL" clId="{2F7B1A65-E9E6-4327-8045-E8364D11D2F1}" dt="2020-10-15T13:12:59.785" v="217" actId="478"/>
          <ac:picMkLst>
            <pc:docMk/>
            <pc:sldMk cId="3949970497" sldId="341"/>
            <ac:picMk id="5122" creationId="{E53C33DB-849C-496D-9DBE-BDE1B66EBE96}"/>
          </ac:picMkLst>
        </pc:picChg>
        <pc:picChg chg="del">
          <ac:chgData name="Selten,  H." userId="d17381e6-1b55-4d4f-90ea-cd6d98f1a312" providerId="ADAL" clId="{2F7B1A65-E9E6-4327-8045-E8364D11D2F1}" dt="2020-10-15T13:13:00.472" v="218" actId="478"/>
          <ac:picMkLst>
            <pc:docMk/>
            <pc:sldMk cId="3949970497" sldId="341"/>
            <ac:picMk id="5124" creationId="{0D2AB10E-12D9-4F04-BF5B-32F847EB63D1}"/>
          </ac:picMkLst>
        </pc:picChg>
        <pc:picChg chg="add mod">
          <ac:chgData name="Selten,  H." userId="d17381e6-1b55-4d4f-90ea-cd6d98f1a312" providerId="ADAL" clId="{2F7B1A65-E9E6-4327-8045-E8364D11D2F1}" dt="2020-10-15T13:13:09.278" v="222" actId="1076"/>
          <ac:picMkLst>
            <pc:docMk/>
            <pc:sldMk cId="3949970497" sldId="341"/>
            <ac:picMk id="11266" creationId="{02E12784-431D-4148-9FE4-7E821A227EF2}"/>
          </ac:picMkLst>
        </pc:picChg>
      </pc:sldChg>
      <pc:sldChg chg="modSp add">
        <pc:chgData name="Selten,  H." userId="d17381e6-1b55-4d4f-90ea-cd6d98f1a312" providerId="ADAL" clId="{2F7B1A65-E9E6-4327-8045-E8364D11D2F1}" dt="2020-10-15T13:13:48.977" v="226" actId="400"/>
        <pc:sldMkLst>
          <pc:docMk/>
          <pc:sldMk cId="3785856735" sldId="342"/>
        </pc:sldMkLst>
        <pc:spChg chg="mod">
          <ac:chgData name="Selten,  H." userId="d17381e6-1b55-4d4f-90ea-cd6d98f1a312" providerId="ADAL" clId="{2F7B1A65-E9E6-4327-8045-E8364D11D2F1}" dt="2020-10-15T13:13:48.977" v="226" actId="400"/>
          <ac:spMkLst>
            <pc:docMk/>
            <pc:sldMk cId="3785856735" sldId="342"/>
            <ac:spMk id="3" creationId="{B58A204F-A04E-4BBF-888A-10CB5750C993}"/>
          </ac:spMkLst>
        </pc:spChg>
      </pc:sldChg>
      <pc:sldChg chg="modSp add">
        <pc:chgData name="Selten,  H." userId="d17381e6-1b55-4d4f-90ea-cd6d98f1a312" providerId="ADAL" clId="{2F7B1A65-E9E6-4327-8045-E8364D11D2F1}" dt="2020-10-15T13:14:09.593" v="281" actId="20577"/>
        <pc:sldMkLst>
          <pc:docMk/>
          <pc:sldMk cId="256734519" sldId="343"/>
        </pc:sldMkLst>
        <pc:spChg chg="mod">
          <ac:chgData name="Selten,  H." userId="d17381e6-1b55-4d4f-90ea-cd6d98f1a312" providerId="ADAL" clId="{2F7B1A65-E9E6-4327-8045-E8364D11D2F1}" dt="2020-10-15T13:14:09.593" v="281" actId="20577"/>
          <ac:spMkLst>
            <pc:docMk/>
            <pc:sldMk cId="256734519" sldId="343"/>
            <ac:spMk id="3" creationId="{53E9DF7D-3ED3-41BC-9013-8106DBEB17C5}"/>
          </ac:spMkLst>
        </pc:spChg>
      </pc:sldChg>
      <pc:sldChg chg="addSp modSp add">
        <pc:chgData name="Selten,  H." userId="d17381e6-1b55-4d4f-90ea-cd6d98f1a312" providerId="ADAL" clId="{2F7B1A65-E9E6-4327-8045-E8364D11D2F1}" dt="2020-10-15T13:17:48.596" v="304"/>
        <pc:sldMkLst>
          <pc:docMk/>
          <pc:sldMk cId="3591042290" sldId="344"/>
        </pc:sldMkLst>
        <pc:spChg chg="mod">
          <ac:chgData name="Selten,  H." userId="d17381e6-1b55-4d4f-90ea-cd6d98f1a312" providerId="ADAL" clId="{2F7B1A65-E9E6-4327-8045-E8364D11D2F1}" dt="2020-10-15T13:14:52.612" v="284" actId="27636"/>
          <ac:spMkLst>
            <pc:docMk/>
            <pc:sldMk cId="3591042290" sldId="344"/>
            <ac:spMk id="3" creationId="{00000000-0000-0000-0000-000000000000}"/>
          </ac:spMkLst>
        </pc:spChg>
        <pc:spChg chg="add">
          <ac:chgData name="Selten,  H." userId="d17381e6-1b55-4d4f-90ea-cd6d98f1a312" providerId="ADAL" clId="{2F7B1A65-E9E6-4327-8045-E8364D11D2F1}" dt="2020-10-15T13:17:48.596" v="304"/>
          <ac:spMkLst>
            <pc:docMk/>
            <pc:sldMk cId="3591042290" sldId="344"/>
            <ac:spMk id="4" creationId="{11B05C4D-4BC1-4287-8666-83260242D68B}"/>
          </ac:spMkLst>
        </pc:spChg>
      </pc:sldChg>
      <pc:sldChg chg="modSp add ord">
        <pc:chgData name="Selten,  H." userId="d17381e6-1b55-4d4f-90ea-cd6d98f1a312" providerId="ADAL" clId="{2F7B1A65-E9E6-4327-8045-E8364D11D2F1}" dt="2020-10-15T13:18:05.160" v="308"/>
        <pc:sldMkLst>
          <pc:docMk/>
          <pc:sldMk cId="4058492521" sldId="345"/>
        </pc:sldMkLst>
        <pc:spChg chg="mod">
          <ac:chgData name="Selten,  H." userId="d17381e6-1b55-4d4f-90ea-cd6d98f1a312" providerId="ADAL" clId="{2F7B1A65-E9E6-4327-8045-E8364D11D2F1}" dt="2020-10-15T13:15:18.527" v="289" actId="6549"/>
          <ac:spMkLst>
            <pc:docMk/>
            <pc:sldMk cId="4058492521" sldId="345"/>
            <ac:spMk id="3" creationId="{B58A204F-A04E-4BBF-888A-10CB5750C993}"/>
          </ac:spMkLst>
        </pc:spChg>
      </pc:sldChg>
      <pc:sldChg chg="addSp modSp add">
        <pc:chgData name="Selten,  H." userId="d17381e6-1b55-4d4f-90ea-cd6d98f1a312" providerId="ADAL" clId="{2F7B1A65-E9E6-4327-8045-E8364D11D2F1}" dt="2020-10-15T13:18:29.630" v="337" actId="14100"/>
        <pc:sldMkLst>
          <pc:docMk/>
          <pc:sldMk cId="988435761" sldId="346"/>
        </pc:sldMkLst>
        <pc:spChg chg="add">
          <ac:chgData name="Selten,  H." userId="d17381e6-1b55-4d4f-90ea-cd6d98f1a312" providerId="ADAL" clId="{2F7B1A65-E9E6-4327-8045-E8364D11D2F1}" dt="2020-10-15T13:17:45.681" v="302"/>
          <ac:spMkLst>
            <pc:docMk/>
            <pc:sldMk cId="988435761" sldId="346"/>
            <ac:spMk id="3" creationId="{4AD6A231-593F-4296-A9BE-D5B4C2EB9A10}"/>
          </ac:spMkLst>
        </pc:spChg>
        <pc:spChg chg="add mod">
          <ac:chgData name="Selten,  H." userId="d17381e6-1b55-4d4f-90ea-cd6d98f1a312" providerId="ADAL" clId="{2F7B1A65-E9E6-4327-8045-E8364D11D2F1}" dt="2020-10-15T13:18:29.630" v="337" actId="14100"/>
          <ac:spMkLst>
            <pc:docMk/>
            <pc:sldMk cId="988435761" sldId="346"/>
            <ac:spMk id="4" creationId="{80EA4B6F-4859-434D-8A68-39711D2CC421}"/>
          </ac:spMkLst>
        </pc:spChg>
        <pc:picChg chg="add mod">
          <ac:chgData name="Selten,  H." userId="d17381e6-1b55-4d4f-90ea-cd6d98f1a312" providerId="ADAL" clId="{2F7B1A65-E9E6-4327-8045-E8364D11D2F1}" dt="2020-10-15T13:17:39.743" v="301" actId="1076"/>
          <ac:picMkLst>
            <pc:docMk/>
            <pc:sldMk cId="988435761" sldId="346"/>
            <ac:picMk id="17410" creationId="{A4B92B00-D734-4079-B0C6-E3195B4F1399}"/>
          </ac:picMkLst>
        </pc:picChg>
      </pc:sldChg>
      <pc:sldChg chg="modSp add">
        <pc:chgData name="Selten,  H." userId="d17381e6-1b55-4d4f-90ea-cd6d98f1a312" providerId="ADAL" clId="{2F7B1A65-E9E6-4327-8045-E8364D11D2F1}" dt="2020-10-15T13:18:11.497" v="310" actId="400"/>
        <pc:sldMkLst>
          <pc:docMk/>
          <pc:sldMk cId="2649980653" sldId="347"/>
        </pc:sldMkLst>
        <pc:spChg chg="mod">
          <ac:chgData name="Selten,  H." userId="d17381e6-1b55-4d4f-90ea-cd6d98f1a312" providerId="ADAL" clId="{2F7B1A65-E9E6-4327-8045-E8364D11D2F1}" dt="2020-10-15T13:18:11.497" v="310" actId="400"/>
          <ac:spMkLst>
            <pc:docMk/>
            <pc:sldMk cId="2649980653" sldId="347"/>
            <ac:spMk id="3" creationId="{B58A204F-A04E-4BBF-888A-10CB5750C993}"/>
          </ac:spMkLst>
        </pc:spChg>
      </pc:sldChg>
    </pc:docChg>
  </pc:docChgLst>
  <pc:docChgLst>
    <pc:chgData name="Harm Selten" userId="d17381e6-1b55-4d4f-90ea-cd6d98f1a312" providerId="ADAL" clId="{1E5A6E6B-C58D-43D0-A1B6-494910239B8D}"/>
    <pc:docChg chg="custSel addSld delSld modSld sldOrd">
      <pc:chgData name="Harm Selten" userId="d17381e6-1b55-4d4f-90ea-cd6d98f1a312" providerId="ADAL" clId="{1E5A6E6B-C58D-43D0-A1B6-494910239B8D}" dt="2020-10-15T11:43:24.954" v="287" actId="1076"/>
      <pc:docMkLst>
        <pc:docMk/>
      </pc:docMkLst>
      <pc:sldChg chg="addSp delSp modSp">
        <pc:chgData name="Harm Selten" userId="d17381e6-1b55-4d4f-90ea-cd6d98f1a312" providerId="ADAL" clId="{1E5A6E6B-C58D-43D0-A1B6-494910239B8D}" dt="2020-10-15T11:18:04.271" v="84" actId="14100"/>
        <pc:sldMkLst>
          <pc:docMk/>
          <pc:sldMk cId="2291972355" sldId="256"/>
        </pc:sldMkLst>
        <pc:spChg chg="mod">
          <ac:chgData name="Harm Selten" userId="d17381e6-1b55-4d4f-90ea-cd6d98f1a312" providerId="ADAL" clId="{1E5A6E6B-C58D-43D0-A1B6-494910239B8D}" dt="2020-10-15T11:16:32.634" v="24" actId="27636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Harm Selten" userId="d17381e6-1b55-4d4f-90ea-cd6d98f1a312" providerId="ADAL" clId="{1E5A6E6B-C58D-43D0-A1B6-494910239B8D}" dt="2020-10-15T11:17:22.799" v="66" actId="20577"/>
          <ac:spMkLst>
            <pc:docMk/>
            <pc:sldMk cId="2291972355" sldId="256"/>
            <ac:spMk id="3" creationId="{53E9DF7D-3ED3-41BC-9013-8106DBEB17C5}"/>
          </ac:spMkLst>
        </pc:spChg>
        <pc:spChg chg="mod">
          <ac:chgData name="Harm Selten" userId="d17381e6-1b55-4d4f-90ea-cd6d98f1a312" providerId="ADAL" clId="{1E5A6E6B-C58D-43D0-A1B6-494910239B8D}" dt="2020-10-15T11:18:04.271" v="84" actId="14100"/>
          <ac:spMkLst>
            <pc:docMk/>
            <pc:sldMk cId="2291972355" sldId="256"/>
            <ac:spMk id="5" creationId="{62E89BCF-B6BB-4CB0-8B2C-1FDAF74EF031}"/>
          </ac:spMkLst>
        </pc:spChg>
        <pc:picChg chg="add mod">
          <ac:chgData name="Harm Selten" userId="d17381e6-1b55-4d4f-90ea-cd6d98f1a312" providerId="ADAL" clId="{1E5A6E6B-C58D-43D0-A1B6-494910239B8D}" dt="2020-10-15T11:16:57.870" v="27" actId="1076"/>
          <ac:picMkLst>
            <pc:docMk/>
            <pc:sldMk cId="2291972355" sldId="256"/>
            <ac:picMk id="4" creationId="{97776CF1-2353-4752-8B20-8E013257EE8D}"/>
          </ac:picMkLst>
        </pc:picChg>
        <pc:picChg chg="del">
          <ac:chgData name="Harm Selten" userId="d17381e6-1b55-4d4f-90ea-cd6d98f1a312" providerId="ADAL" clId="{1E5A6E6B-C58D-43D0-A1B6-494910239B8D}" dt="2020-10-15T11:16:35.233" v="25" actId="478"/>
          <ac:picMkLst>
            <pc:docMk/>
            <pc:sldMk cId="2291972355" sldId="256"/>
            <ac:picMk id="1026" creationId="{CDEE69D3-6E2E-4A79-A229-0EF5662E78B4}"/>
          </ac:picMkLst>
        </pc:picChg>
      </pc:sldChg>
      <pc:sldChg chg="addSp add">
        <pc:chgData name="Harm Selten" userId="d17381e6-1b55-4d4f-90ea-cd6d98f1a312" providerId="ADAL" clId="{1E5A6E6B-C58D-43D0-A1B6-494910239B8D}" dt="2020-10-15T11:18:12.418" v="87"/>
        <pc:sldMkLst>
          <pc:docMk/>
          <pc:sldMk cId="2705873900" sldId="257"/>
        </pc:sldMkLst>
        <pc:spChg chg="add">
          <ac:chgData name="Harm Selten" userId="d17381e6-1b55-4d4f-90ea-cd6d98f1a312" providerId="ADAL" clId="{1E5A6E6B-C58D-43D0-A1B6-494910239B8D}" dt="2020-10-15T11:18:12.418" v="87"/>
          <ac:spMkLst>
            <pc:docMk/>
            <pc:sldMk cId="2705873900" sldId="257"/>
            <ac:spMk id="7" creationId="{97B1B004-3C02-4F90-8EB6-F3C13267FA53}"/>
          </ac:spMkLst>
        </pc:spChg>
      </pc:sldChg>
      <pc:sldChg chg="addSp delSp modSp ord">
        <pc:chgData name="Harm Selten" userId="d17381e6-1b55-4d4f-90ea-cd6d98f1a312" providerId="ADAL" clId="{1E5A6E6B-C58D-43D0-A1B6-494910239B8D}" dt="2020-10-15T11:24:31.981" v="239"/>
        <pc:sldMkLst>
          <pc:docMk/>
          <pc:sldMk cId="1896787516" sldId="258"/>
        </pc:sldMkLst>
        <pc:spChg chg="mod">
          <ac:chgData name="Harm Selten" userId="d17381e6-1b55-4d4f-90ea-cd6d98f1a312" providerId="ADAL" clId="{1E5A6E6B-C58D-43D0-A1B6-494910239B8D}" dt="2020-10-15T11:17:47.785" v="70" actId="12"/>
          <ac:spMkLst>
            <pc:docMk/>
            <pc:sldMk cId="1896787516" sldId="258"/>
            <ac:spMk id="3" creationId="{B58A204F-A04E-4BBF-888A-10CB5750C993}"/>
          </ac:spMkLst>
        </pc:spChg>
        <pc:spChg chg="add">
          <ac:chgData name="Harm Selten" userId="d17381e6-1b55-4d4f-90ea-cd6d98f1a312" providerId="ADAL" clId="{1E5A6E6B-C58D-43D0-A1B6-494910239B8D}" dt="2020-10-15T11:18:09.197" v="86"/>
          <ac:spMkLst>
            <pc:docMk/>
            <pc:sldMk cId="1896787516" sldId="258"/>
            <ac:spMk id="5" creationId="{BF40A040-EECE-48BB-989B-D57AE142EC67}"/>
          </ac:spMkLst>
        </pc:spChg>
        <pc:spChg chg="del">
          <ac:chgData name="Harm Selten" userId="d17381e6-1b55-4d4f-90ea-cd6d98f1a312" providerId="ADAL" clId="{1E5A6E6B-C58D-43D0-A1B6-494910239B8D}" dt="2020-10-15T11:18:08.881" v="85" actId="478"/>
          <ac:spMkLst>
            <pc:docMk/>
            <pc:sldMk cId="1896787516" sldId="258"/>
            <ac:spMk id="6" creationId="{BE668937-FF12-4B5B-93DF-D60BF1325565}"/>
          </ac:spMkLst>
        </pc:spChg>
      </pc:sldChg>
      <pc:sldChg chg="del">
        <pc:chgData name="Harm Selten" userId="d17381e6-1b55-4d4f-90ea-cd6d98f1a312" providerId="ADAL" clId="{1E5A6E6B-C58D-43D0-A1B6-494910239B8D}" dt="2020-10-15T11:17:51.287" v="71" actId="2696"/>
        <pc:sldMkLst>
          <pc:docMk/>
          <pc:sldMk cId="4222822265" sldId="259"/>
        </pc:sldMkLst>
      </pc:sldChg>
      <pc:sldChg chg="del">
        <pc:chgData name="Harm Selten" userId="d17381e6-1b55-4d4f-90ea-cd6d98f1a312" providerId="ADAL" clId="{1E5A6E6B-C58D-43D0-A1B6-494910239B8D}" dt="2020-10-15T11:22:38.145" v="128" actId="2696"/>
        <pc:sldMkLst>
          <pc:docMk/>
          <pc:sldMk cId="3313475388" sldId="260"/>
        </pc:sldMkLst>
      </pc:sldChg>
      <pc:sldChg chg="add">
        <pc:chgData name="Harm Selten" userId="d17381e6-1b55-4d4f-90ea-cd6d98f1a312" providerId="ADAL" clId="{1E5A6E6B-C58D-43D0-A1B6-494910239B8D}" dt="2020-10-15T11:26:11.848" v="271"/>
        <pc:sldMkLst>
          <pc:docMk/>
          <pc:sldMk cId="946152560" sldId="261"/>
        </pc:sldMkLst>
      </pc:sldChg>
      <pc:sldChg chg="del">
        <pc:chgData name="Harm Selten" userId="d17381e6-1b55-4d4f-90ea-cd6d98f1a312" providerId="ADAL" clId="{1E5A6E6B-C58D-43D0-A1B6-494910239B8D}" dt="2020-10-15T11:22:50.683" v="129" actId="2696"/>
        <pc:sldMkLst>
          <pc:docMk/>
          <pc:sldMk cId="4258781270" sldId="261"/>
        </pc:sldMkLst>
      </pc:sldChg>
      <pc:sldChg chg="del">
        <pc:chgData name="Harm Selten" userId="d17381e6-1b55-4d4f-90ea-cd6d98f1a312" providerId="ADAL" clId="{1E5A6E6B-C58D-43D0-A1B6-494910239B8D}" dt="2020-10-15T11:25:24.453" v="247" actId="2696"/>
        <pc:sldMkLst>
          <pc:docMk/>
          <pc:sldMk cId="685887338" sldId="287"/>
        </pc:sldMkLst>
      </pc:sldChg>
      <pc:sldChg chg="del">
        <pc:chgData name="Harm Selten" userId="d17381e6-1b55-4d4f-90ea-cd6d98f1a312" providerId="ADAL" clId="{1E5A6E6B-C58D-43D0-A1B6-494910239B8D}" dt="2020-10-15T11:25:24.460" v="248" actId="2696"/>
        <pc:sldMkLst>
          <pc:docMk/>
          <pc:sldMk cId="2876857185" sldId="288"/>
        </pc:sldMkLst>
      </pc:sldChg>
      <pc:sldChg chg="del">
        <pc:chgData name="Harm Selten" userId="d17381e6-1b55-4d4f-90ea-cd6d98f1a312" providerId="ADAL" clId="{1E5A6E6B-C58D-43D0-A1B6-494910239B8D}" dt="2020-10-15T11:25:24.470" v="249" actId="2696"/>
        <pc:sldMkLst>
          <pc:docMk/>
          <pc:sldMk cId="1253348459" sldId="289"/>
        </pc:sldMkLst>
      </pc:sldChg>
      <pc:sldChg chg="del">
        <pc:chgData name="Harm Selten" userId="d17381e6-1b55-4d4f-90ea-cd6d98f1a312" providerId="ADAL" clId="{1E5A6E6B-C58D-43D0-A1B6-494910239B8D}" dt="2020-10-15T11:25:24.484" v="250" actId="2696"/>
        <pc:sldMkLst>
          <pc:docMk/>
          <pc:sldMk cId="3524474362" sldId="290"/>
        </pc:sldMkLst>
      </pc:sldChg>
      <pc:sldChg chg="del">
        <pc:chgData name="Harm Selten" userId="d17381e6-1b55-4d4f-90ea-cd6d98f1a312" providerId="ADAL" clId="{1E5A6E6B-C58D-43D0-A1B6-494910239B8D}" dt="2020-10-15T11:25:24.492" v="251" actId="2696"/>
        <pc:sldMkLst>
          <pc:docMk/>
          <pc:sldMk cId="1261543396" sldId="292"/>
        </pc:sldMkLst>
      </pc:sldChg>
      <pc:sldChg chg="addSp delSp modSp">
        <pc:chgData name="Harm Selten" userId="d17381e6-1b55-4d4f-90ea-cd6d98f1a312" providerId="ADAL" clId="{1E5A6E6B-C58D-43D0-A1B6-494910239B8D}" dt="2020-10-15T11:26:34.944" v="273"/>
        <pc:sldMkLst>
          <pc:docMk/>
          <pc:sldMk cId="1781339550" sldId="293"/>
        </pc:sldMkLst>
        <pc:spChg chg="mod">
          <ac:chgData name="Harm Selten" userId="d17381e6-1b55-4d4f-90ea-cd6d98f1a312" providerId="ADAL" clId="{1E5A6E6B-C58D-43D0-A1B6-494910239B8D}" dt="2020-10-15T11:25:19.574" v="246" actId="400"/>
          <ac:spMkLst>
            <pc:docMk/>
            <pc:sldMk cId="1781339550" sldId="293"/>
            <ac:spMk id="3" creationId="{B58A204F-A04E-4BBF-888A-10CB5750C993}"/>
          </ac:spMkLst>
        </pc:spChg>
        <pc:spChg chg="del">
          <ac:chgData name="Harm Selten" userId="d17381e6-1b55-4d4f-90ea-cd6d98f1a312" providerId="ADAL" clId="{1E5A6E6B-C58D-43D0-A1B6-494910239B8D}" dt="2020-10-15T11:26:34.667" v="272" actId="478"/>
          <ac:spMkLst>
            <pc:docMk/>
            <pc:sldMk cId="1781339550" sldId="293"/>
            <ac:spMk id="5" creationId="{05E37F9E-03C4-49E8-92BA-7FAF3017BE57}"/>
          </ac:spMkLst>
        </pc:spChg>
        <pc:spChg chg="add">
          <ac:chgData name="Harm Selten" userId="d17381e6-1b55-4d4f-90ea-cd6d98f1a312" providerId="ADAL" clId="{1E5A6E6B-C58D-43D0-A1B6-494910239B8D}" dt="2020-10-15T11:26:34.944" v="273"/>
          <ac:spMkLst>
            <pc:docMk/>
            <pc:sldMk cId="1781339550" sldId="293"/>
            <ac:spMk id="6" creationId="{6493F515-1D3E-4FC2-9FAE-17627F423AAF}"/>
          </ac:spMkLst>
        </pc:spChg>
      </pc:sldChg>
      <pc:sldChg chg="del">
        <pc:chgData name="Harm Selten" userId="d17381e6-1b55-4d4f-90ea-cd6d98f1a312" providerId="ADAL" clId="{1E5A6E6B-C58D-43D0-A1B6-494910239B8D}" dt="2020-10-15T11:25:24.504" v="253" actId="2696"/>
        <pc:sldMkLst>
          <pc:docMk/>
          <pc:sldMk cId="3935269731" sldId="294"/>
        </pc:sldMkLst>
      </pc:sldChg>
      <pc:sldChg chg="del">
        <pc:chgData name="Harm Selten" userId="d17381e6-1b55-4d4f-90ea-cd6d98f1a312" providerId="ADAL" clId="{1E5A6E6B-C58D-43D0-A1B6-494910239B8D}" dt="2020-10-15T11:25:24.500" v="252" actId="2696"/>
        <pc:sldMkLst>
          <pc:docMk/>
          <pc:sldMk cId="1302366110" sldId="295"/>
        </pc:sldMkLst>
      </pc:sldChg>
      <pc:sldChg chg="del">
        <pc:chgData name="Harm Selten" userId="d17381e6-1b55-4d4f-90ea-cd6d98f1a312" providerId="ADAL" clId="{1E5A6E6B-C58D-43D0-A1B6-494910239B8D}" dt="2020-10-15T11:25:24.510" v="254" actId="2696"/>
        <pc:sldMkLst>
          <pc:docMk/>
          <pc:sldMk cId="260080297" sldId="296"/>
        </pc:sldMkLst>
      </pc:sldChg>
      <pc:sldChg chg="del">
        <pc:chgData name="Harm Selten" userId="d17381e6-1b55-4d4f-90ea-cd6d98f1a312" providerId="ADAL" clId="{1E5A6E6B-C58D-43D0-A1B6-494910239B8D}" dt="2020-10-15T11:25:24.520" v="255" actId="2696"/>
        <pc:sldMkLst>
          <pc:docMk/>
          <pc:sldMk cId="1189462805" sldId="297"/>
        </pc:sldMkLst>
      </pc:sldChg>
      <pc:sldChg chg="del">
        <pc:chgData name="Harm Selten" userId="d17381e6-1b55-4d4f-90ea-cd6d98f1a312" providerId="ADAL" clId="{1E5A6E6B-C58D-43D0-A1B6-494910239B8D}" dt="2020-10-15T11:25:24.526" v="256" actId="2696"/>
        <pc:sldMkLst>
          <pc:docMk/>
          <pc:sldMk cId="721608890" sldId="298"/>
        </pc:sldMkLst>
      </pc:sldChg>
      <pc:sldChg chg="del">
        <pc:chgData name="Harm Selten" userId="d17381e6-1b55-4d4f-90ea-cd6d98f1a312" providerId="ADAL" clId="{1E5A6E6B-C58D-43D0-A1B6-494910239B8D}" dt="2020-10-15T11:25:24.533" v="257" actId="2696"/>
        <pc:sldMkLst>
          <pc:docMk/>
          <pc:sldMk cId="2908584509" sldId="299"/>
        </pc:sldMkLst>
      </pc:sldChg>
      <pc:sldChg chg="del">
        <pc:chgData name="Harm Selten" userId="d17381e6-1b55-4d4f-90ea-cd6d98f1a312" providerId="ADAL" clId="{1E5A6E6B-C58D-43D0-A1B6-494910239B8D}" dt="2020-10-15T11:25:24.580" v="264" actId="2696"/>
        <pc:sldMkLst>
          <pc:docMk/>
          <pc:sldMk cId="2446875399" sldId="300"/>
        </pc:sldMkLst>
      </pc:sldChg>
      <pc:sldChg chg="del">
        <pc:chgData name="Harm Selten" userId="d17381e6-1b55-4d4f-90ea-cd6d98f1a312" providerId="ADAL" clId="{1E5A6E6B-C58D-43D0-A1B6-494910239B8D}" dt="2020-10-15T11:25:24.580" v="266" actId="2696"/>
        <pc:sldMkLst>
          <pc:docMk/>
          <pc:sldMk cId="3890315383" sldId="302"/>
        </pc:sldMkLst>
      </pc:sldChg>
      <pc:sldChg chg="del">
        <pc:chgData name="Harm Selten" userId="d17381e6-1b55-4d4f-90ea-cd6d98f1a312" providerId="ADAL" clId="{1E5A6E6B-C58D-43D0-A1B6-494910239B8D}" dt="2020-10-15T11:25:24.599" v="267" actId="2696"/>
        <pc:sldMkLst>
          <pc:docMk/>
          <pc:sldMk cId="2166692327" sldId="303"/>
        </pc:sldMkLst>
      </pc:sldChg>
      <pc:sldChg chg="del">
        <pc:chgData name="Harm Selten" userId="d17381e6-1b55-4d4f-90ea-cd6d98f1a312" providerId="ADAL" clId="{1E5A6E6B-C58D-43D0-A1B6-494910239B8D}" dt="2020-10-15T11:25:24.539" v="258" actId="2696"/>
        <pc:sldMkLst>
          <pc:docMk/>
          <pc:sldMk cId="1524906975" sldId="304"/>
        </pc:sldMkLst>
      </pc:sldChg>
      <pc:sldChg chg="del">
        <pc:chgData name="Harm Selten" userId="d17381e6-1b55-4d4f-90ea-cd6d98f1a312" providerId="ADAL" clId="{1E5A6E6B-C58D-43D0-A1B6-494910239B8D}" dt="2020-10-15T11:25:24.546" v="259" actId="2696"/>
        <pc:sldMkLst>
          <pc:docMk/>
          <pc:sldMk cId="4059222082" sldId="305"/>
        </pc:sldMkLst>
      </pc:sldChg>
      <pc:sldChg chg="del">
        <pc:chgData name="Harm Selten" userId="d17381e6-1b55-4d4f-90ea-cd6d98f1a312" providerId="ADAL" clId="{1E5A6E6B-C58D-43D0-A1B6-494910239B8D}" dt="2020-10-15T11:25:24.556" v="260" actId="2696"/>
        <pc:sldMkLst>
          <pc:docMk/>
          <pc:sldMk cId="491331938" sldId="306"/>
        </pc:sldMkLst>
      </pc:sldChg>
      <pc:sldChg chg="del">
        <pc:chgData name="Harm Selten" userId="d17381e6-1b55-4d4f-90ea-cd6d98f1a312" providerId="ADAL" clId="{1E5A6E6B-C58D-43D0-A1B6-494910239B8D}" dt="2020-10-15T11:25:24.566" v="261" actId="2696"/>
        <pc:sldMkLst>
          <pc:docMk/>
          <pc:sldMk cId="2723074033" sldId="307"/>
        </pc:sldMkLst>
      </pc:sldChg>
      <pc:sldChg chg="del">
        <pc:chgData name="Harm Selten" userId="d17381e6-1b55-4d4f-90ea-cd6d98f1a312" providerId="ADAL" clId="{1E5A6E6B-C58D-43D0-A1B6-494910239B8D}" dt="2020-10-15T11:25:24.572" v="262" actId="2696"/>
        <pc:sldMkLst>
          <pc:docMk/>
          <pc:sldMk cId="497006048" sldId="308"/>
        </pc:sldMkLst>
      </pc:sldChg>
      <pc:sldChg chg="del">
        <pc:chgData name="Harm Selten" userId="d17381e6-1b55-4d4f-90ea-cd6d98f1a312" providerId="ADAL" clId="{1E5A6E6B-C58D-43D0-A1B6-494910239B8D}" dt="2020-10-15T11:25:24.577" v="263" actId="2696"/>
        <pc:sldMkLst>
          <pc:docMk/>
          <pc:sldMk cId="88335936" sldId="309"/>
        </pc:sldMkLst>
      </pc:sldChg>
      <pc:sldChg chg="del">
        <pc:chgData name="Harm Selten" userId="d17381e6-1b55-4d4f-90ea-cd6d98f1a312" providerId="ADAL" clId="{1E5A6E6B-C58D-43D0-A1B6-494910239B8D}" dt="2020-10-15T11:25:24.580" v="265" actId="2696"/>
        <pc:sldMkLst>
          <pc:docMk/>
          <pc:sldMk cId="3692646799" sldId="310"/>
        </pc:sldMkLst>
      </pc:sldChg>
      <pc:sldChg chg="del">
        <pc:chgData name="Harm Selten" userId="d17381e6-1b55-4d4f-90ea-cd6d98f1a312" providerId="ADAL" clId="{1E5A6E6B-C58D-43D0-A1B6-494910239B8D}" dt="2020-10-15T11:25:24.606" v="268" actId="2696"/>
        <pc:sldMkLst>
          <pc:docMk/>
          <pc:sldMk cId="3037571655" sldId="311"/>
        </pc:sldMkLst>
      </pc:sldChg>
      <pc:sldChg chg="del">
        <pc:chgData name="Harm Selten" userId="d17381e6-1b55-4d4f-90ea-cd6d98f1a312" providerId="ADAL" clId="{1E5A6E6B-C58D-43D0-A1B6-494910239B8D}" dt="2020-10-15T11:25:24.613" v="269" actId="2696"/>
        <pc:sldMkLst>
          <pc:docMk/>
          <pc:sldMk cId="2222034134" sldId="312"/>
        </pc:sldMkLst>
      </pc:sldChg>
      <pc:sldChg chg="addSp modSp add">
        <pc:chgData name="Harm Selten" userId="d17381e6-1b55-4d4f-90ea-cd6d98f1a312" providerId="ADAL" clId="{1E5A6E6B-C58D-43D0-A1B6-494910239B8D}" dt="2020-10-15T11:43:24.954" v="287" actId="1076"/>
        <pc:sldMkLst>
          <pc:docMk/>
          <pc:sldMk cId="3242100387" sldId="313"/>
        </pc:sldMkLst>
        <pc:spChg chg="add">
          <ac:chgData name="Harm Selten" userId="d17381e6-1b55-4d4f-90ea-cd6d98f1a312" providerId="ADAL" clId="{1E5A6E6B-C58D-43D0-A1B6-494910239B8D}" dt="2020-10-15T11:18:13.994" v="88"/>
          <ac:spMkLst>
            <pc:docMk/>
            <pc:sldMk cId="3242100387" sldId="313"/>
            <ac:spMk id="4" creationId="{CB2067BE-AE10-46A4-9BDB-009BC3B46F1E}"/>
          </ac:spMkLst>
        </pc:spChg>
        <pc:picChg chg="add mod">
          <ac:chgData name="Harm Selten" userId="d17381e6-1b55-4d4f-90ea-cd6d98f1a312" providerId="ADAL" clId="{1E5A6E6B-C58D-43D0-A1B6-494910239B8D}" dt="2020-10-15T11:43:22.578" v="286" actId="1076"/>
          <ac:picMkLst>
            <pc:docMk/>
            <pc:sldMk cId="3242100387" sldId="313"/>
            <ac:picMk id="5" creationId="{06687B73-9AB4-4D0B-983D-2EDD666A328A}"/>
          </ac:picMkLst>
        </pc:picChg>
        <pc:picChg chg="add mod">
          <ac:chgData name="Harm Selten" userId="d17381e6-1b55-4d4f-90ea-cd6d98f1a312" providerId="ADAL" clId="{1E5A6E6B-C58D-43D0-A1B6-494910239B8D}" dt="2020-10-15T11:43:24.954" v="287" actId="1076"/>
          <ac:picMkLst>
            <pc:docMk/>
            <pc:sldMk cId="3242100387" sldId="313"/>
            <ac:picMk id="10242" creationId="{56932E5E-A68F-4294-AB9D-42DC84424E94}"/>
          </ac:picMkLst>
        </pc:picChg>
      </pc:sldChg>
      <pc:sldChg chg="add">
        <pc:chgData name="Harm Selten" userId="d17381e6-1b55-4d4f-90ea-cd6d98f1a312" providerId="ADAL" clId="{1E5A6E6B-C58D-43D0-A1B6-494910239B8D}" dt="2020-10-15T11:26:11.848" v="271"/>
        <pc:sldMkLst>
          <pc:docMk/>
          <pc:sldMk cId="384974278" sldId="319"/>
        </pc:sldMkLst>
      </pc:sldChg>
      <pc:sldChg chg="addSp delSp modSp add">
        <pc:chgData name="Harm Selten" userId="d17381e6-1b55-4d4f-90ea-cd6d98f1a312" providerId="ADAL" clId="{1E5A6E6B-C58D-43D0-A1B6-494910239B8D}" dt="2020-10-15T11:23:13.395" v="131"/>
        <pc:sldMkLst>
          <pc:docMk/>
          <pc:sldMk cId="445218175" sldId="326"/>
        </pc:sldMkLst>
        <pc:spChg chg="add mod">
          <ac:chgData name="Harm Selten" userId="d17381e6-1b55-4d4f-90ea-cd6d98f1a312" providerId="ADAL" clId="{1E5A6E6B-C58D-43D0-A1B6-494910239B8D}" dt="2020-10-15T11:20:03.451" v="107" actId="20577"/>
          <ac:spMkLst>
            <pc:docMk/>
            <pc:sldMk cId="445218175" sldId="326"/>
            <ac:spMk id="2" creationId="{D2520589-FF81-405D-8BC2-EE4E5DD92EFA}"/>
          </ac:spMkLst>
        </pc:spChg>
        <pc:spChg chg="add del mod">
          <ac:chgData name="Harm Selten" userId="d17381e6-1b55-4d4f-90ea-cd6d98f1a312" providerId="ADAL" clId="{1E5A6E6B-C58D-43D0-A1B6-494910239B8D}" dt="2020-10-15T11:19:59.309" v="102" actId="478"/>
          <ac:spMkLst>
            <pc:docMk/>
            <pc:sldMk cId="445218175" sldId="326"/>
            <ac:spMk id="3" creationId="{65B70B6A-F97D-450F-9C4C-781F425E6799}"/>
          </ac:spMkLst>
        </pc:spChg>
        <pc:spChg chg="add">
          <ac:chgData name="Harm Selten" userId="d17381e6-1b55-4d4f-90ea-cd6d98f1a312" providerId="ADAL" clId="{1E5A6E6B-C58D-43D0-A1B6-494910239B8D}" dt="2020-10-15T11:23:13.395" v="131"/>
          <ac:spMkLst>
            <pc:docMk/>
            <pc:sldMk cId="445218175" sldId="326"/>
            <ac:spMk id="5" creationId="{88A971D0-19D8-459C-9FDE-F80DED53E130}"/>
          </ac:spMkLst>
        </pc:spChg>
        <pc:picChg chg="mod">
          <ac:chgData name="Harm Selten" userId="d17381e6-1b55-4d4f-90ea-cd6d98f1a312" providerId="ADAL" clId="{1E5A6E6B-C58D-43D0-A1B6-494910239B8D}" dt="2020-10-15T11:20:05.451" v="108" actId="1076"/>
          <ac:picMkLst>
            <pc:docMk/>
            <pc:sldMk cId="445218175" sldId="326"/>
            <ac:picMk id="7170" creationId="{E895F2DA-5514-49F5-AB07-3E2662159901}"/>
          </ac:picMkLst>
        </pc:picChg>
      </pc:sldChg>
      <pc:sldChg chg="addSp modSp add">
        <pc:chgData name="Harm Selten" userId="d17381e6-1b55-4d4f-90ea-cd6d98f1a312" providerId="ADAL" clId="{1E5A6E6B-C58D-43D0-A1B6-494910239B8D}" dt="2020-10-15T11:23:14.738" v="132"/>
        <pc:sldMkLst>
          <pc:docMk/>
          <pc:sldMk cId="576247423" sldId="327"/>
        </pc:sldMkLst>
        <pc:spChg chg="mod">
          <ac:chgData name="Harm Selten" userId="d17381e6-1b55-4d4f-90ea-cd6d98f1a312" providerId="ADAL" clId="{1E5A6E6B-C58D-43D0-A1B6-494910239B8D}" dt="2020-10-15T11:22:27.500" v="127" actId="20577"/>
          <ac:spMkLst>
            <pc:docMk/>
            <pc:sldMk cId="576247423" sldId="327"/>
            <ac:spMk id="2" creationId="{00000000-0000-0000-0000-000000000000}"/>
          </ac:spMkLst>
        </pc:spChg>
        <pc:spChg chg="add">
          <ac:chgData name="Harm Selten" userId="d17381e6-1b55-4d4f-90ea-cd6d98f1a312" providerId="ADAL" clId="{1E5A6E6B-C58D-43D0-A1B6-494910239B8D}" dt="2020-10-15T11:23:14.738" v="132"/>
          <ac:spMkLst>
            <pc:docMk/>
            <pc:sldMk cId="576247423" sldId="327"/>
            <ac:spMk id="11" creationId="{EC52161B-FCBC-4A0E-A993-9958C8F17D6A}"/>
          </ac:spMkLst>
        </pc:spChg>
      </pc:sldChg>
      <pc:sldChg chg="addSp delSp add">
        <pc:chgData name="Harm Selten" userId="d17381e6-1b55-4d4f-90ea-cd6d98f1a312" providerId="ADAL" clId="{1E5A6E6B-C58D-43D0-A1B6-494910239B8D}" dt="2020-10-15T11:23:16.402" v="133"/>
        <pc:sldMkLst>
          <pc:docMk/>
          <pc:sldMk cId="3307961582" sldId="328"/>
        </pc:sldMkLst>
        <pc:spChg chg="del">
          <ac:chgData name="Harm Selten" userId="d17381e6-1b55-4d4f-90ea-cd6d98f1a312" providerId="ADAL" clId="{1E5A6E6B-C58D-43D0-A1B6-494910239B8D}" dt="2020-10-15T11:22:21.133" v="110" actId="478"/>
          <ac:spMkLst>
            <pc:docMk/>
            <pc:sldMk cId="3307961582" sldId="328"/>
            <ac:spMk id="5" creationId="{00000000-0000-0000-0000-000000000000}"/>
          </ac:spMkLst>
        </pc:spChg>
        <pc:spChg chg="add">
          <ac:chgData name="Harm Selten" userId="d17381e6-1b55-4d4f-90ea-cd6d98f1a312" providerId="ADAL" clId="{1E5A6E6B-C58D-43D0-A1B6-494910239B8D}" dt="2020-10-15T11:23:16.402" v="133"/>
          <ac:spMkLst>
            <pc:docMk/>
            <pc:sldMk cId="3307961582" sldId="328"/>
            <ac:spMk id="6" creationId="{0BA390F2-0558-4352-AC19-1544643AAAA8}"/>
          </ac:spMkLst>
        </pc:spChg>
      </pc:sldChg>
      <pc:sldChg chg="addSp delSp modSp add">
        <pc:chgData name="Harm Selten" userId="d17381e6-1b55-4d4f-90ea-cd6d98f1a312" providerId="ADAL" clId="{1E5A6E6B-C58D-43D0-A1B6-494910239B8D}" dt="2020-10-15T11:25:07.927" v="245"/>
        <pc:sldMkLst>
          <pc:docMk/>
          <pc:sldMk cId="956469160" sldId="329"/>
        </pc:sldMkLst>
        <pc:spChg chg="mod">
          <ac:chgData name="Harm Selten" userId="d17381e6-1b55-4d4f-90ea-cd6d98f1a312" providerId="ADAL" clId="{1E5A6E6B-C58D-43D0-A1B6-494910239B8D}" dt="2020-10-15T11:23:42.914" v="172" actId="6549"/>
          <ac:spMkLst>
            <pc:docMk/>
            <pc:sldMk cId="956469160" sldId="329"/>
            <ac:spMk id="2" creationId="{FA86C452-A034-4503-B578-2B7F981B668C}"/>
          </ac:spMkLst>
        </pc:spChg>
        <pc:spChg chg="mod">
          <ac:chgData name="Harm Selten" userId="d17381e6-1b55-4d4f-90ea-cd6d98f1a312" providerId="ADAL" clId="{1E5A6E6B-C58D-43D0-A1B6-494910239B8D}" dt="2020-10-15T11:24:19.615" v="236" actId="6549"/>
          <ac:spMkLst>
            <pc:docMk/>
            <pc:sldMk cId="956469160" sldId="329"/>
            <ac:spMk id="3" creationId="{53E9DF7D-3ED3-41BC-9013-8106DBEB17C5}"/>
          </ac:spMkLst>
        </pc:spChg>
        <pc:spChg chg="add">
          <ac:chgData name="Harm Selten" userId="d17381e6-1b55-4d4f-90ea-cd6d98f1a312" providerId="ADAL" clId="{1E5A6E6B-C58D-43D0-A1B6-494910239B8D}" dt="2020-10-15T11:25:07.927" v="245"/>
          <ac:spMkLst>
            <pc:docMk/>
            <pc:sldMk cId="956469160" sldId="329"/>
            <ac:spMk id="5" creationId="{7DE35E3D-45E1-41AA-90BF-188F1E942551}"/>
          </ac:spMkLst>
        </pc:spChg>
        <pc:spChg chg="del">
          <ac:chgData name="Harm Selten" userId="d17381e6-1b55-4d4f-90ea-cd6d98f1a312" providerId="ADAL" clId="{1E5A6E6B-C58D-43D0-A1B6-494910239B8D}" dt="2020-10-15T11:25:07.693" v="244" actId="478"/>
          <ac:spMkLst>
            <pc:docMk/>
            <pc:sldMk cId="956469160" sldId="329"/>
            <ac:spMk id="6" creationId="{347927C2-DB63-4A86-B40F-BE8B1124CA2A}"/>
          </ac:spMkLst>
        </pc:spChg>
      </pc:sldChg>
      <pc:sldChg chg="modSp add">
        <pc:chgData name="Harm Selten" userId="d17381e6-1b55-4d4f-90ea-cd6d98f1a312" providerId="ADAL" clId="{1E5A6E6B-C58D-43D0-A1B6-494910239B8D}" dt="2020-10-15T11:24:45.288" v="241" actId="400"/>
        <pc:sldMkLst>
          <pc:docMk/>
          <pc:sldMk cId="354122939" sldId="330"/>
        </pc:sldMkLst>
        <pc:spChg chg="mod">
          <ac:chgData name="Harm Selten" userId="d17381e6-1b55-4d4f-90ea-cd6d98f1a312" providerId="ADAL" clId="{1E5A6E6B-C58D-43D0-A1B6-494910239B8D}" dt="2020-10-15T11:24:45.288" v="241" actId="400"/>
          <ac:spMkLst>
            <pc:docMk/>
            <pc:sldMk cId="354122939" sldId="330"/>
            <ac:spMk id="3" creationId="{B58A204F-A04E-4BBF-888A-10CB5750C993}"/>
          </ac:spMkLst>
        </pc:spChg>
      </pc:sldChg>
      <pc:sldChg chg="modSp add">
        <pc:chgData name="Harm Selten" userId="d17381e6-1b55-4d4f-90ea-cd6d98f1a312" providerId="ADAL" clId="{1E5A6E6B-C58D-43D0-A1B6-494910239B8D}" dt="2020-10-15T11:24:55.046" v="243" actId="400"/>
        <pc:sldMkLst>
          <pc:docMk/>
          <pc:sldMk cId="1143154894" sldId="331"/>
        </pc:sldMkLst>
        <pc:spChg chg="mod">
          <ac:chgData name="Harm Selten" userId="d17381e6-1b55-4d4f-90ea-cd6d98f1a312" providerId="ADAL" clId="{1E5A6E6B-C58D-43D0-A1B6-494910239B8D}" dt="2020-10-15T11:24:55.046" v="243" actId="400"/>
          <ac:spMkLst>
            <pc:docMk/>
            <pc:sldMk cId="1143154894" sldId="331"/>
            <ac:spMk id="3" creationId="{B58A204F-A04E-4BBF-888A-10CB5750C993}"/>
          </ac:spMkLst>
        </pc:spChg>
      </pc:sldChg>
      <pc:sldChg chg="delSp add setBg delDesignElem">
        <pc:chgData name="Harm Selten" userId="d17381e6-1b55-4d4f-90ea-cd6d98f1a312" providerId="ADAL" clId="{1E5A6E6B-C58D-43D0-A1B6-494910239B8D}" dt="2020-10-15T11:26:11.848" v="271"/>
        <pc:sldMkLst>
          <pc:docMk/>
          <pc:sldMk cId="113700869" sldId="332"/>
        </pc:sldMkLst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1" creationId="{41497DE5-0939-4D1D-9350-0C5E1B209C68}"/>
          </ac:spMkLst>
        </pc:spChg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3" creationId="{5CCC70ED-6C63-4537-B7EB-51990D6C0A6F}"/>
          </ac:spMkLst>
        </pc:spChg>
        <pc:spChg chg="del">
          <ac:chgData name="Harm Selten" userId="d17381e6-1b55-4d4f-90ea-cd6d98f1a312" providerId="ADAL" clId="{1E5A6E6B-C58D-43D0-A1B6-494910239B8D}" dt="2020-10-15T11:26:11.848" v="271"/>
          <ac:spMkLst>
            <pc:docMk/>
            <pc:sldMk cId="113700869" sldId="332"/>
            <ac:spMk id="75" creationId="{B76E24C1-2968-40DC-A36E-F6B85F0F0752}"/>
          </ac:spMkLst>
        </pc:spChg>
      </pc:sldChg>
      <pc:sldChg chg="addSp delSp modSp add">
        <pc:chgData name="Harm Selten" userId="d17381e6-1b55-4d4f-90ea-cd6d98f1a312" providerId="ADAL" clId="{1E5A6E6B-C58D-43D0-A1B6-494910239B8D}" dt="2020-10-15T11:28:55.875" v="281"/>
        <pc:sldMkLst>
          <pc:docMk/>
          <pc:sldMk cId="3423987452" sldId="333"/>
        </pc:sldMkLst>
        <pc:spChg chg="del">
          <ac:chgData name="Harm Selten" userId="d17381e6-1b55-4d4f-90ea-cd6d98f1a312" providerId="ADAL" clId="{1E5A6E6B-C58D-43D0-A1B6-494910239B8D}" dt="2020-10-15T11:28:43.661" v="275" actId="478"/>
          <ac:spMkLst>
            <pc:docMk/>
            <pc:sldMk cId="3423987452" sldId="333"/>
            <ac:spMk id="2" creationId="{42FA50BA-0D96-4A5B-B55A-FDC68162C256}"/>
          </ac:spMkLst>
        </pc:spChg>
        <pc:spChg chg="del">
          <ac:chgData name="Harm Selten" userId="d17381e6-1b55-4d4f-90ea-cd6d98f1a312" providerId="ADAL" clId="{1E5A6E6B-C58D-43D0-A1B6-494910239B8D}" dt="2020-10-15T11:28:45.211" v="276" actId="478"/>
          <ac:spMkLst>
            <pc:docMk/>
            <pc:sldMk cId="3423987452" sldId="333"/>
            <ac:spMk id="3" creationId="{D1D7F630-0DB0-428A-A130-6BDDAF53925A}"/>
          </ac:spMkLst>
        </pc:spChg>
        <pc:spChg chg="add">
          <ac:chgData name="Harm Selten" userId="d17381e6-1b55-4d4f-90ea-cd6d98f1a312" providerId="ADAL" clId="{1E5A6E6B-C58D-43D0-A1B6-494910239B8D}" dt="2020-10-15T11:28:55.875" v="281"/>
          <ac:spMkLst>
            <pc:docMk/>
            <pc:sldMk cId="3423987452" sldId="333"/>
            <ac:spMk id="5" creationId="{1AABD15E-8548-4EA0-A683-5776E614DDA0}"/>
          </ac:spMkLst>
        </pc:spChg>
        <pc:picChg chg="add mod">
          <ac:chgData name="Harm Selten" userId="d17381e6-1b55-4d4f-90ea-cd6d98f1a312" providerId="ADAL" clId="{1E5A6E6B-C58D-43D0-A1B6-494910239B8D}" dt="2020-10-15T11:28:50.015" v="280" actId="1076"/>
          <ac:picMkLst>
            <pc:docMk/>
            <pc:sldMk cId="3423987452" sldId="333"/>
            <ac:picMk id="4" creationId="{B649D5B4-61A3-4F33-81D5-9D45272E07AB}"/>
          </ac:picMkLst>
        </pc:picChg>
      </pc:sldChg>
    </pc:docChg>
  </pc:docChgLst>
  <pc:docChgLst>
    <pc:chgData name="Selten,  H." userId="d17381e6-1b55-4d4f-90ea-cd6d98f1a312" providerId="ADAL" clId="{BE7CABC5-E8C6-4E00-B7D8-5A6C295F9D37}"/>
  </pc:docChgLst>
  <pc:docChgLst>
    <pc:chgData name="Selten,  H." userId="d17381e6-1b55-4d4f-90ea-cd6d98f1a312" providerId="ADAL" clId="{0E395B83-4926-4213-8E5E-06B64E4944C5}"/>
    <pc:docChg chg="undo custSel addSld delSld modSld sldOrd">
      <pc:chgData name="Selten,  H." userId="d17381e6-1b55-4d4f-90ea-cd6d98f1a312" providerId="ADAL" clId="{0E395B83-4926-4213-8E5E-06B64E4944C5}" dt="2020-10-15T13:41:55.488" v="324" actId="14100"/>
      <pc:docMkLst>
        <pc:docMk/>
      </pc:docMkLst>
      <pc:sldChg chg="addSp delSp modSp">
        <pc:chgData name="Selten,  H." userId="d17381e6-1b55-4d4f-90ea-cd6d98f1a312" providerId="ADAL" clId="{0E395B83-4926-4213-8E5E-06B64E4944C5}" dt="2020-10-15T13:25:52.932" v="50" actId="20577"/>
        <pc:sldMkLst>
          <pc:docMk/>
          <pc:sldMk cId="2291972355" sldId="256"/>
        </pc:sldMkLst>
        <pc:spChg chg="mod">
          <ac:chgData name="Selten,  H." userId="d17381e6-1b55-4d4f-90ea-cd6d98f1a312" providerId="ADAL" clId="{0E395B83-4926-4213-8E5E-06B64E4944C5}" dt="2020-10-15T13:22:45.323" v="12" actId="20577"/>
          <ac:spMkLst>
            <pc:docMk/>
            <pc:sldMk cId="2291972355" sldId="256"/>
            <ac:spMk id="2" creationId="{FA86C452-A034-4503-B578-2B7F981B668C}"/>
          </ac:spMkLst>
        </pc:spChg>
        <pc:spChg chg="mod">
          <ac:chgData name="Selten,  H." userId="d17381e6-1b55-4d4f-90ea-cd6d98f1a312" providerId="ADAL" clId="{0E395B83-4926-4213-8E5E-06B64E4944C5}" dt="2020-10-15T13:25:47.062" v="35" actId="27636"/>
          <ac:spMkLst>
            <pc:docMk/>
            <pc:sldMk cId="2291972355" sldId="256"/>
            <ac:spMk id="3" creationId="{53E9DF7D-3ED3-41BC-9013-8106DBEB17C5}"/>
          </ac:spMkLst>
        </pc:spChg>
        <pc:spChg chg="mod">
          <ac:chgData name="Selten,  H." userId="d17381e6-1b55-4d4f-90ea-cd6d98f1a312" providerId="ADAL" clId="{0E395B83-4926-4213-8E5E-06B64E4944C5}" dt="2020-10-15T13:25:52.932" v="50" actId="20577"/>
          <ac:spMkLst>
            <pc:docMk/>
            <pc:sldMk cId="2291972355" sldId="256"/>
            <ac:spMk id="5" creationId="{62E89BCF-B6BB-4CB0-8B2C-1FDAF74EF031}"/>
          </ac:spMkLst>
        </pc:spChg>
        <pc:picChg chg="add mod">
          <ac:chgData name="Selten,  H." userId="d17381e6-1b55-4d4f-90ea-cd6d98f1a312" providerId="ADAL" clId="{0E395B83-4926-4213-8E5E-06B64E4944C5}" dt="2020-10-15T13:23:08.773" v="15" actId="1076"/>
          <ac:picMkLst>
            <pc:docMk/>
            <pc:sldMk cId="2291972355" sldId="256"/>
            <ac:picMk id="4" creationId="{A0B46DD9-C769-4886-869D-F8CF0E906075}"/>
          </ac:picMkLst>
        </pc:picChg>
        <pc:picChg chg="del">
          <ac:chgData name="Selten,  H." userId="d17381e6-1b55-4d4f-90ea-cd6d98f1a312" providerId="ADAL" clId="{0E395B83-4926-4213-8E5E-06B64E4944C5}" dt="2020-10-15T13:22:46.761" v="13" actId="478"/>
          <ac:picMkLst>
            <pc:docMk/>
            <pc:sldMk cId="2291972355" sldId="256"/>
            <ac:picMk id="2050" creationId="{5C91C3B0-2231-4ACF-B758-080D9C31DD90}"/>
          </ac:picMkLst>
        </pc:picChg>
      </pc:sldChg>
      <pc:sldChg chg="addSp delSp">
        <pc:chgData name="Selten,  H." userId="d17381e6-1b55-4d4f-90ea-cd6d98f1a312" providerId="ADAL" clId="{0E395B83-4926-4213-8E5E-06B64E4944C5}" dt="2020-10-15T13:26:01.722" v="54"/>
        <pc:sldMkLst>
          <pc:docMk/>
          <pc:sldMk cId="2705873900" sldId="257"/>
        </pc:sldMkLst>
        <pc:spChg chg="add">
          <ac:chgData name="Selten,  H." userId="d17381e6-1b55-4d4f-90ea-cd6d98f1a312" providerId="ADAL" clId="{0E395B83-4926-4213-8E5E-06B64E4944C5}" dt="2020-10-15T13:26:01.722" v="54"/>
          <ac:spMkLst>
            <pc:docMk/>
            <pc:sldMk cId="2705873900" sldId="257"/>
            <ac:spMk id="5" creationId="{A859F5FF-84CE-4453-8FDE-158C19F0C271}"/>
          </ac:spMkLst>
        </pc:spChg>
        <pc:spChg chg="del">
          <ac:chgData name="Selten,  H." userId="d17381e6-1b55-4d4f-90ea-cd6d98f1a312" providerId="ADAL" clId="{0E395B83-4926-4213-8E5E-06B64E4944C5}" dt="2020-10-15T13:26:01.512" v="53" actId="478"/>
          <ac:spMkLst>
            <pc:docMk/>
            <pc:sldMk cId="2705873900" sldId="257"/>
            <ac:spMk id="15" creationId="{7FA36617-86FA-4990-AD84-18D132BE458D}"/>
          </ac:spMkLst>
        </pc:spChg>
      </pc:sldChg>
      <pc:sldChg chg="addSp delSp modSp">
        <pc:chgData name="Selten,  H." userId="d17381e6-1b55-4d4f-90ea-cd6d98f1a312" providerId="ADAL" clId="{0E395B83-4926-4213-8E5E-06B64E4944C5}" dt="2020-10-15T13:25:58.560" v="52"/>
        <pc:sldMkLst>
          <pc:docMk/>
          <pc:sldMk cId="1896787516" sldId="258"/>
        </pc:sldMkLst>
        <pc:spChg chg="mod">
          <ac:chgData name="Selten,  H." userId="d17381e6-1b55-4d4f-90ea-cd6d98f1a312" providerId="ADAL" clId="{0E395B83-4926-4213-8E5E-06B64E4944C5}" dt="2020-10-15T13:25:28.312" v="17" actId="12"/>
          <ac:spMkLst>
            <pc:docMk/>
            <pc:sldMk cId="1896787516" sldId="258"/>
            <ac:spMk id="3" creationId="{B58A204F-A04E-4BBF-888A-10CB5750C993}"/>
          </ac:spMkLst>
        </pc:spChg>
        <pc:spChg chg="add">
          <ac:chgData name="Selten,  H." userId="d17381e6-1b55-4d4f-90ea-cd6d98f1a312" providerId="ADAL" clId="{0E395B83-4926-4213-8E5E-06B64E4944C5}" dt="2020-10-15T13:25:58.560" v="52"/>
          <ac:spMkLst>
            <pc:docMk/>
            <pc:sldMk cId="1896787516" sldId="258"/>
            <ac:spMk id="5" creationId="{4D694684-415C-4FBC-BC50-A84D591EF886}"/>
          </ac:spMkLst>
        </pc:spChg>
        <pc:spChg chg="del">
          <ac:chgData name="Selten,  H." userId="d17381e6-1b55-4d4f-90ea-cd6d98f1a312" providerId="ADAL" clId="{0E395B83-4926-4213-8E5E-06B64E4944C5}" dt="2020-10-15T13:25:58.352" v="51" actId="478"/>
          <ac:spMkLst>
            <pc:docMk/>
            <pc:sldMk cId="1896787516" sldId="258"/>
            <ac:spMk id="6" creationId="{B95660C4-9771-4D62-8364-20D3AD1C5FEE}"/>
          </ac:spMkLst>
        </pc:spChg>
      </pc:sldChg>
      <pc:sldChg chg="del">
        <pc:chgData name="Selten,  H." userId="d17381e6-1b55-4d4f-90ea-cd6d98f1a312" providerId="ADAL" clId="{0E395B83-4926-4213-8E5E-06B64E4944C5}" dt="2020-10-15T13:30:23.852" v="183" actId="2696"/>
        <pc:sldMkLst>
          <pc:docMk/>
          <pc:sldMk cId="386107163" sldId="260"/>
        </pc:sldMkLst>
      </pc:sldChg>
      <pc:sldChg chg="del">
        <pc:chgData name="Selten,  H." userId="d17381e6-1b55-4d4f-90ea-cd6d98f1a312" providerId="ADAL" clId="{0E395B83-4926-4213-8E5E-06B64E4944C5}" dt="2020-10-15T13:30:23.900" v="185" actId="2696"/>
        <pc:sldMkLst>
          <pc:docMk/>
          <pc:sldMk cId="387397172" sldId="261"/>
        </pc:sldMkLst>
      </pc:sldChg>
      <pc:sldChg chg="del">
        <pc:chgData name="Selten,  H." userId="d17381e6-1b55-4d4f-90ea-cd6d98f1a312" providerId="ADAL" clId="{0E395B83-4926-4213-8E5E-06B64E4944C5}" dt="2020-10-15T13:30:23.915" v="186" actId="2696"/>
        <pc:sldMkLst>
          <pc:docMk/>
          <pc:sldMk cId="350406027" sldId="262"/>
        </pc:sldMkLst>
      </pc:sldChg>
      <pc:sldChg chg="addSp add">
        <pc:chgData name="Selten,  H." userId="d17381e6-1b55-4d4f-90ea-cd6d98f1a312" providerId="ADAL" clId="{0E395B83-4926-4213-8E5E-06B64E4944C5}" dt="2020-10-15T13:27:51.019" v="121"/>
        <pc:sldMkLst>
          <pc:docMk/>
          <pc:sldMk cId="1990750978" sldId="323"/>
        </pc:sldMkLst>
        <pc:spChg chg="add">
          <ac:chgData name="Selten,  H." userId="d17381e6-1b55-4d4f-90ea-cd6d98f1a312" providerId="ADAL" clId="{0E395B83-4926-4213-8E5E-06B64E4944C5}" dt="2020-10-15T13:27:51.019" v="121"/>
          <ac:spMkLst>
            <pc:docMk/>
            <pc:sldMk cId="1990750978" sldId="323"/>
            <ac:spMk id="3" creationId="{9239C3F9-5E0C-4045-AC27-2E1F834A1762}"/>
          </ac:spMkLst>
        </pc:spChg>
      </pc:sldChg>
      <pc:sldChg chg="addSp delSp add setBg delDesignElem">
        <pc:chgData name="Selten,  H." userId="d17381e6-1b55-4d4f-90ea-cd6d98f1a312" providerId="ADAL" clId="{0E395B83-4926-4213-8E5E-06B64E4944C5}" dt="2020-10-15T13:27:52.214" v="122"/>
        <pc:sldMkLst>
          <pc:docMk/>
          <pc:sldMk cId="2594976748" sldId="324"/>
        </pc:sldMkLst>
        <pc:spChg chg="add del">
          <ac:chgData name="Selten,  H." userId="d17381e6-1b55-4d4f-90ea-cd6d98f1a312" providerId="ADAL" clId="{0E395B83-4926-4213-8E5E-06B64E4944C5}" dt="2020-10-15T13:27:38.596" v="118"/>
          <ac:spMkLst>
            <pc:docMk/>
            <pc:sldMk cId="2594976748" sldId="324"/>
            <ac:spMk id="2" creationId="{9B617F47-71F5-4C21-9EBE-BA92BE5E8111}"/>
          </ac:spMkLst>
        </pc:spChg>
        <pc:spChg chg="add">
          <ac:chgData name="Selten,  H." userId="d17381e6-1b55-4d4f-90ea-cd6d98f1a312" providerId="ADAL" clId="{0E395B83-4926-4213-8E5E-06B64E4944C5}" dt="2020-10-15T13:27:52.214" v="122"/>
          <ac:spMkLst>
            <pc:docMk/>
            <pc:sldMk cId="2594976748" sldId="324"/>
            <ac:spMk id="7" creationId="{0AD434D1-9302-489B-8D6A-7A45FF588436}"/>
          </ac:spMkLst>
        </pc:spChg>
        <pc:spChg chg="del">
          <ac:chgData name="Selten,  H." userId="d17381e6-1b55-4d4f-90ea-cd6d98f1a312" providerId="ADAL" clId="{0E395B83-4926-4213-8E5E-06B64E4944C5}" dt="2020-10-15T13:26:50.012" v="62"/>
          <ac:spMkLst>
            <pc:docMk/>
            <pc:sldMk cId="2594976748" sldId="324"/>
            <ac:spMk id="71" creationId="{41497DE5-0939-4D1D-9350-0C5E1B209C68}"/>
          </ac:spMkLst>
        </pc:spChg>
        <pc:spChg chg="del">
          <ac:chgData name="Selten,  H." userId="d17381e6-1b55-4d4f-90ea-cd6d98f1a312" providerId="ADAL" clId="{0E395B83-4926-4213-8E5E-06B64E4944C5}" dt="2020-10-15T13:26:50.012" v="62"/>
          <ac:spMkLst>
            <pc:docMk/>
            <pc:sldMk cId="2594976748" sldId="324"/>
            <ac:spMk id="73" creationId="{5CCC70ED-6C63-4537-B7EB-51990D6C0A6F}"/>
          </ac:spMkLst>
        </pc:spChg>
        <pc:spChg chg="del">
          <ac:chgData name="Selten,  H." userId="d17381e6-1b55-4d4f-90ea-cd6d98f1a312" providerId="ADAL" clId="{0E395B83-4926-4213-8E5E-06B64E4944C5}" dt="2020-10-15T13:26:50.012" v="62"/>
          <ac:spMkLst>
            <pc:docMk/>
            <pc:sldMk cId="2594976748" sldId="324"/>
            <ac:spMk id="75" creationId="{B76E24C1-2968-40DC-A36E-F6B85F0F0752}"/>
          </ac:spMkLst>
        </pc:spChg>
      </pc:sldChg>
      <pc:sldChg chg="addSp delSp">
        <pc:chgData name="Selten,  H." userId="d17381e6-1b55-4d4f-90ea-cd6d98f1a312" providerId="ADAL" clId="{0E395B83-4926-4213-8E5E-06B64E4944C5}" dt="2020-10-15T13:26:05.292" v="56"/>
        <pc:sldMkLst>
          <pc:docMk/>
          <pc:sldMk cId="4260896225" sldId="334"/>
        </pc:sldMkLst>
        <pc:spChg chg="add">
          <ac:chgData name="Selten,  H." userId="d17381e6-1b55-4d4f-90ea-cd6d98f1a312" providerId="ADAL" clId="{0E395B83-4926-4213-8E5E-06B64E4944C5}" dt="2020-10-15T13:26:05.292" v="56"/>
          <ac:spMkLst>
            <pc:docMk/>
            <pc:sldMk cId="4260896225" sldId="334"/>
            <ac:spMk id="5" creationId="{BD3BD27D-671B-4E57-8E75-253508B7B6E4}"/>
          </ac:spMkLst>
        </pc:spChg>
        <pc:spChg chg="del">
          <ac:chgData name="Selten,  H." userId="d17381e6-1b55-4d4f-90ea-cd6d98f1a312" providerId="ADAL" clId="{0E395B83-4926-4213-8E5E-06B64E4944C5}" dt="2020-10-15T13:26:05.032" v="55" actId="478"/>
          <ac:spMkLst>
            <pc:docMk/>
            <pc:sldMk cId="4260896225" sldId="334"/>
            <ac:spMk id="6" creationId="{9DC37CE5-B2CE-44D4-878D-10BF0FEADD5B}"/>
          </ac:spMkLst>
        </pc:spChg>
      </pc:sldChg>
      <pc:sldChg chg="addSp add del">
        <pc:chgData name="Selten,  H." userId="d17381e6-1b55-4d4f-90ea-cd6d98f1a312" providerId="ADAL" clId="{0E395B83-4926-4213-8E5E-06B64E4944C5}" dt="2020-10-15T13:34:31.892" v="222"/>
        <pc:sldMkLst>
          <pc:docMk/>
          <pc:sldMk cId="4170049350" sldId="335"/>
        </pc:sldMkLst>
        <pc:picChg chg="add">
          <ac:chgData name="Selten,  H." userId="d17381e6-1b55-4d4f-90ea-cd6d98f1a312" providerId="ADAL" clId="{0E395B83-4926-4213-8E5E-06B64E4944C5}" dt="2020-10-15T13:34:31.892" v="222"/>
          <ac:picMkLst>
            <pc:docMk/>
            <pc:sldMk cId="4170049350" sldId="335"/>
            <ac:picMk id="16386" creationId="{48886570-CE1C-4B11-A442-0D33491FFABC}"/>
          </ac:picMkLst>
        </pc:picChg>
      </pc:sldChg>
      <pc:sldChg chg="del">
        <pc:chgData name="Selten,  H." userId="d17381e6-1b55-4d4f-90ea-cd6d98f1a312" providerId="ADAL" clId="{0E395B83-4926-4213-8E5E-06B64E4944C5}" dt="2020-10-15T13:26:12.997" v="59" actId="2696"/>
        <pc:sldMkLst>
          <pc:docMk/>
          <pc:sldMk cId="83757119" sldId="336"/>
        </pc:sldMkLst>
      </pc:sldChg>
      <pc:sldChg chg="del">
        <pc:chgData name="Selten,  H." userId="d17381e6-1b55-4d4f-90ea-cd6d98f1a312" providerId="ADAL" clId="{0E395B83-4926-4213-8E5E-06B64E4944C5}" dt="2020-10-15T13:28:41.415" v="124" actId="2696"/>
        <pc:sldMkLst>
          <pc:docMk/>
          <pc:sldMk cId="2683546263" sldId="338"/>
        </pc:sldMkLst>
      </pc:sldChg>
      <pc:sldChg chg="del">
        <pc:chgData name="Selten,  H." userId="d17381e6-1b55-4d4f-90ea-cd6d98f1a312" providerId="ADAL" clId="{0E395B83-4926-4213-8E5E-06B64E4944C5}" dt="2020-10-15T13:30:23.775" v="176" actId="2696"/>
        <pc:sldMkLst>
          <pc:docMk/>
          <pc:sldMk cId="3890247042" sldId="339"/>
        </pc:sldMkLst>
      </pc:sldChg>
      <pc:sldChg chg="del">
        <pc:chgData name="Selten,  H." userId="d17381e6-1b55-4d4f-90ea-cd6d98f1a312" providerId="ADAL" clId="{0E395B83-4926-4213-8E5E-06B64E4944C5}" dt="2020-10-15T13:30:23.781" v="177" actId="2696"/>
        <pc:sldMkLst>
          <pc:docMk/>
          <pc:sldMk cId="2588212595" sldId="340"/>
        </pc:sldMkLst>
      </pc:sldChg>
      <pc:sldChg chg="del">
        <pc:chgData name="Selten,  H." userId="d17381e6-1b55-4d4f-90ea-cd6d98f1a312" providerId="ADAL" clId="{0E395B83-4926-4213-8E5E-06B64E4944C5}" dt="2020-10-15T13:30:23.793" v="178" actId="2696"/>
        <pc:sldMkLst>
          <pc:docMk/>
          <pc:sldMk cId="3949970497" sldId="341"/>
        </pc:sldMkLst>
      </pc:sldChg>
      <pc:sldChg chg="del">
        <pc:chgData name="Selten,  H." userId="d17381e6-1b55-4d4f-90ea-cd6d98f1a312" providerId="ADAL" clId="{0E395B83-4926-4213-8E5E-06B64E4944C5}" dt="2020-10-15T13:30:23.799" v="179" actId="2696"/>
        <pc:sldMkLst>
          <pc:docMk/>
          <pc:sldMk cId="3785856735" sldId="342"/>
        </pc:sldMkLst>
      </pc:sldChg>
      <pc:sldChg chg="del">
        <pc:chgData name="Selten,  H." userId="d17381e6-1b55-4d4f-90ea-cd6d98f1a312" providerId="ADAL" clId="{0E395B83-4926-4213-8E5E-06B64E4944C5}" dt="2020-10-15T13:30:23.814" v="180" actId="2696"/>
        <pc:sldMkLst>
          <pc:docMk/>
          <pc:sldMk cId="256734519" sldId="343"/>
        </pc:sldMkLst>
      </pc:sldChg>
      <pc:sldChg chg="del">
        <pc:chgData name="Selten,  H." userId="d17381e6-1b55-4d4f-90ea-cd6d98f1a312" providerId="ADAL" clId="{0E395B83-4926-4213-8E5E-06B64E4944C5}" dt="2020-10-15T13:30:23.868" v="184" actId="2696"/>
        <pc:sldMkLst>
          <pc:docMk/>
          <pc:sldMk cId="3591042290" sldId="344"/>
        </pc:sldMkLst>
      </pc:sldChg>
      <pc:sldChg chg="del">
        <pc:chgData name="Selten,  H." userId="d17381e6-1b55-4d4f-90ea-cd6d98f1a312" providerId="ADAL" clId="{0E395B83-4926-4213-8E5E-06B64E4944C5}" dt="2020-10-15T13:30:23.827" v="181" actId="2696"/>
        <pc:sldMkLst>
          <pc:docMk/>
          <pc:sldMk cId="4058492521" sldId="345"/>
        </pc:sldMkLst>
      </pc:sldChg>
      <pc:sldChg chg="del">
        <pc:chgData name="Selten,  H." userId="d17381e6-1b55-4d4f-90ea-cd6d98f1a312" providerId="ADAL" clId="{0E395B83-4926-4213-8E5E-06B64E4944C5}" dt="2020-10-15T13:30:23.843" v="182" actId="2696"/>
        <pc:sldMkLst>
          <pc:docMk/>
          <pc:sldMk cId="988435761" sldId="346"/>
        </pc:sldMkLst>
      </pc:sldChg>
      <pc:sldChg chg="del">
        <pc:chgData name="Selten,  H." userId="d17381e6-1b55-4d4f-90ea-cd6d98f1a312" providerId="ADAL" clId="{0E395B83-4926-4213-8E5E-06B64E4944C5}" dt="2020-10-15T13:30:23.929" v="187" actId="2696"/>
        <pc:sldMkLst>
          <pc:docMk/>
          <pc:sldMk cId="2649980653" sldId="347"/>
        </pc:sldMkLst>
      </pc:sldChg>
      <pc:sldChg chg="modSp add">
        <pc:chgData name="Selten,  H." userId="d17381e6-1b55-4d4f-90ea-cd6d98f1a312" providerId="ADAL" clId="{0E395B83-4926-4213-8E5E-06B64E4944C5}" dt="2020-10-15T13:26:18.782" v="60" actId="400"/>
        <pc:sldMkLst>
          <pc:docMk/>
          <pc:sldMk cId="2871647094" sldId="348"/>
        </pc:sldMkLst>
        <pc:spChg chg="mod">
          <ac:chgData name="Selten,  H." userId="d17381e6-1b55-4d4f-90ea-cd6d98f1a312" providerId="ADAL" clId="{0E395B83-4926-4213-8E5E-06B64E4944C5}" dt="2020-10-15T13:26:18.782" v="60" actId="400"/>
          <ac:spMkLst>
            <pc:docMk/>
            <pc:sldMk cId="2871647094" sldId="348"/>
            <ac:spMk id="3" creationId="{B58A204F-A04E-4BBF-888A-10CB5750C993}"/>
          </ac:spMkLst>
        </pc:spChg>
      </pc:sldChg>
      <pc:sldChg chg="modSp add">
        <pc:chgData name="Selten,  H." userId="d17381e6-1b55-4d4f-90ea-cd6d98f1a312" providerId="ADAL" clId="{0E395B83-4926-4213-8E5E-06B64E4944C5}" dt="2020-10-15T13:27:14.882" v="114" actId="6549"/>
        <pc:sldMkLst>
          <pc:docMk/>
          <pc:sldMk cId="2167324633" sldId="349"/>
        </pc:sldMkLst>
        <pc:spChg chg="mod">
          <ac:chgData name="Selten,  H." userId="d17381e6-1b55-4d4f-90ea-cd6d98f1a312" providerId="ADAL" clId="{0E395B83-4926-4213-8E5E-06B64E4944C5}" dt="2020-10-15T13:27:14.882" v="114" actId="6549"/>
          <ac:spMkLst>
            <pc:docMk/>
            <pc:sldMk cId="2167324633" sldId="349"/>
            <ac:spMk id="3" creationId="{53E9DF7D-3ED3-41BC-9013-8106DBEB17C5}"/>
          </ac:spMkLst>
        </pc:spChg>
      </pc:sldChg>
      <pc:sldChg chg="modSp add">
        <pc:chgData name="Selten,  H." userId="d17381e6-1b55-4d4f-90ea-cd6d98f1a312" providerId="ADAL" clId="{0E395B83-4926-4213-8E5E-06B64E4944C5}" dt="2020-10-15T13:27:32.344" v="116" actId="12"/>
        <pc:sldMkLst>
          <pc:docMk/>
          <pc:sldMk cId="4017571886" sldId="350"/>
        </pc:sldMkLst>
        <pc:spChg chg="mod">
          <ac:chgData name="Selten,  H." userId="d17381e6-1b55-4d4f-90ea-cd6d98f1a312" providerId="ADAL" clId="{0E395B83-4926-4213-8E5E-06B64E4944C5}" dt="2020-10-15T13:27:32.344" v="116" actId="12"/>
          <ac:spMkLst>
            <pc:docMk/>
            <pc:sldMk cId="4017571886" sldId="350"/>
            <ac:spMk id="3" creationId="{B58A204F-A04E-4BBF-888A-10CB5750C993}"/>
          </ac:spMkLst>
        </pc:spChg>
      </pc:sldChg>
      <pc:sldChg chg="modSp add">
        <pc:chgData name="Selten,  H." userId="d17381e6-1b55-4d4f-90ea-cd6d98f1a312" providerId="ADAL" clId="{0E395B83-4926-4213-8E5E-06B64E4944C5}" dt="2020-10-15T13:27:46.393" v="120" actId="400"/>
        <pc:sldMkLst>
          <pc:docMk/>
          <pc:sldMk cId="3798544908" sldId="351"/>
        </pc:sldMkLst>
        <pc:spChg chg="mod">
          <ac:chgData name="Selten,  H." userId="d17381e6-1b55-4d4f-90ea-cd6d98f1a312" providerId="ADAL" clId="{0E395B83-4926-4213-8E5E-06B64E4944C5}" dt="2020-10-15T13:27:46.393" v="120" actId="400"/>
          <ac:spMkLst>
            <pc:docMk/>
            <pc:sldMk cId="3798544908" sldId="351"/>
            <ac:spMk id="3" creationId="{B58A204F-A04E-4BBF-888A-10CB5750C993}"/>
          </ac:spMkLst>
        </pc:spChg>
      </pc:sldChg>
      <pc:sldChg chg="modSp add">
        <pc:chgData name="Selten,  H." userId="d17381e6-1b55-4d4f-90ea-cd6d98f1a312" providerId="ADAL" clId="{0E395B83-4926-4213-8E5E-06B64E4944C5}" dt="2020-10-15T13:28:54.576" v="160" actId="20577"/>
        <pc:sldMkLst>
          <pc:docMk/>
          <pc:sldMk cId="2109447663" sldId="352"/>
        </pc:sldMkLst>
        <pc:spChg chg="mod">
          <ac:chgData name="Selten,  H." userId="d17381e6-1b55-4d4f-90ea-cd6d98f1a312" providerId="ADAL" clId="{0E395B83-4926-4213-8E5E-06B64E4944C5}" dt="2020-10-15T13:28:54.576" v="160" actId="20577"/>
          <ac:spMkLst>
            <pc:docMk/>
            <pc:sldMk cId="2109447663" sldId="352"/>
            <ac:spMk id="3" creationId="{53E9DF7D-3ED3-41BC-9013-8106DBEB17C5}"/>
          </ac:spMkLst>
        </pc:spChg>
      </pc:sldChg>
      <pc:sldChg chg="modSp add">
        <pc:chgData name="Selten,  H." userId="d17381e6-1b55-4d4f-90ea-cd6d98f1a312" providerId="ADAL" clId="{0E395B83-4926-4213-8E5E-06B64E4944C5}" dt="2020-10-15T13:29:11.183" v="162" actId="12"/>
        <pc:sldMkLst>
          <pc:docMk/>
          <pc:sldMk cId="2178461528" sldId="353"/>
        </pc:sldMkLst>
        <pc:spChg chg="mod">
          <ac:chgData name="Selten,  H." userId="d17381e6-1b55-4d4f-90ea-cd6d98f1a312" providerId="ADAL" clId="{0E395B83-4926-4213-8E5E-06B64E4944C5}" dt="2020-10-15T13:29:11.183" v="162" actId="12"/>
          <ac:spMkLst>
            <pc:docMk/>
            <pc:sldMk cId="2178461528" sldId="353"/>
            <ac:spMk id="3" creationId="{B58A204F-A04E-4BBF-888A-10CB5750C993}"/>
          </ac:spMkLst>
        </pc:spChg>
      </pc:sldChg>
      <pc:sldChg chg="addSp delSp modSp add">
        <pc:chgData name="Selten,  H." userId="d17381e6-1b55-4d4f-90ea-cd6d98f1a312" providerId="ADAL" clId="{0E395B83-4926-4213-8E5E-06B64E4944C5}" dt="2020-10-15T13:31:33.438" v="211" actId="478"/>
        <pc:sldMkLst>
          <pc:docMk/>
          <pc:sldMk cId="303076360" sldId="354"/>
        </pc:sldMkLst>
        <pc:spChg chg="mod">
          <ac:chgData name="Selten,  H." userId="d17381e6-1b55-4d4f-90ea-cd6d98f1a312" providerId="ADAL" clId="{0E395B83-4926-4213-8E5E-06B64E4944C5}" dt="2020-10-15T13:30:03.056" v="172" actId="20577"/>
          <ac:spMkLst>
            <pc:docMk/>
            <pc:sldMk cId="303076360" sldId="354"/>
            <ac:spMk id="2" creationId="{E94AB523-FD8C-46E9-A738-6A9AC641E877}"/>
          </ac:spMkLst>
        </pc:spChg>
        <pc:spChg chg="mod">
          <ac:chgData name="Selten,  H." userId="d17381e6-1b55-4d4f-90ea-cd6d98f1a312" providerId="ADAL" clId="{0E395B83-4926-4213-8E5E-06B64E4944C5}" dt="2020-10-15T13:30:10.903" v="173" actId="6549"/>
          <ac:spMkLst>
            <pc:docMk/>
            <pc:sldMk cId="303076360" sldId="354"/>
            <ac:spMk id="3" creationId="{B58A204F-A04E-4BBF-888A-10CB5750C993}"/>
          </ac:spMkLst>
        </pc:spChg>
        <pc:picChg chg="add del">
          <ac:chgData name="Selten,  H." userId="d17381e6-1b55-4d4f-90ea-cd6d98f1a312" providerId="ADAL" clId="{0E395B83-4926-4213-8E5E-06B64E4944C5}" dt="2020-10-15T13:31:32.912" v="210" actId="478"/>
          <ac:picMkLst>
            <pc:docMk/>
            <pc:sldMk cId="303076360" sldId="354"/>
            <ac:picMk id="8" creationId="{9A799C5D-F1AC-42DB-90E5-46F0B74539E9}"/>
          </ac:picMkLst>
        </pc:picChg>
        <pc:picChg chg="add mod">
          <ac:chgData name="Selten,  H." userId="d17381e6-1b55-4d4f-90ea-cd6d98f1a312" providerId="ADAL" clId="{0E395B83-4926-4213-8E5E-06B64E4944C5}" dt="2020-10-15T13:30:48.614" v="193" actId="1076"/>
          <ac:picMkLst>
            <pc:docMk/>
            <pc:sldMk cId="303076360" sldId="354"/>
            <ac:picMk id="4098" creationId="{A634BB92-4E66-49BB-8EEC-A22421077335}"/>
          </ac:picMkLst>
        </pc:picChg>
        <pc:picChg chg="add mod">
          <ac:chgData name="Selten,  H." userId="d17381e6-1b55-4d4f-90ea-cd6d98f1a312" providerId="ADAL" clId="{0E395B83-4926-4213-8E5E-06B64E4944C5}" dt="2020-10-15T13:30:51.869" v="194" actId="1076"/>
          <ac:picMkLst>
            <pc:docMk/>
            <pc:sldMk cId="303076360" sldId="354"/>
            <ac:picMk id="4100" creationId="{40E20335-047F-4831-9D80-4DFB64533BCD}"/>
          </ac:picMkLst>
        </pc:picChg>
        <pc:picChg chg="add del mod">
          <ac:chgData name="Selten,  H." userId="d17381e6-1b55-4d4f-90ea-cd6d98f1a312" providerId="ADAL" clId="{0E395B83-4926-4213-8E5E-06B64E4944C5}" dt="2020-10-15T13:31:33.438" v="211" actId="478"/>
          <ac:picMkLst>
            <pc:docMk/>
            <pc:sldMk cId="303076360" sldId="354"/>
            <ac:picMk id="4102" creationId="{1F320349-266C-45D3-89B0-0C54CFFE86BC}"/>
          </ac:picMkLst>
        </pc:picChg>
      </pc:sldChg>
      <pc:sldChg chg="modSp add">
        <pc:chgData name="Selten,  H." userId="d17381e6-1b55-4d4f-90ea-cd6d98f1a312" providerId="ADAL" clId="{0E395B83-4926-4213-8E5E-06B64E4944C5}" dt="2020-10-15T13:30:17.256" v="175" actId="400"/>
        <pc:sldMkLst>
          <pc:docMk/>
          <pc:sldMk cId="4094311850" sldId="355"/>
        </pc:sldMkLst>
        <pc:spChg chg="mod">
          <ac:chgData name="Selten,  H." userId="d17381e6-1b55-4d4f-90ea-cd6d98f1a312" providerId="ADAL" clId="{0E395B83-4926-4213-8E5E-06B64E4944C5}" dt="2020-10-15T13:30:17.256" v="175" actId="400"/>
          <ac:spMkLst>
            <pc:docMk/>
            <pc:sldMk cId="4094311850" sldId="355"/>
            <ac:spMk id="3" creationId="{B58A204F-A04E-4BBF-888A-10CB5750C993}"/>
          </ac:spMkLst>
        </pc:spChg>
      </pc:sldChg>
      <pc:sldChg chg="delSp modSp add">
        <pc:chgData name="Selten,  H." userId="d17381e6-1b55-4d4f-90ea-cd6d98f1a312" providerId="ADAL" clId="{0E395B83-4926-4213-8E5E-06B64E4944C5}" dt="2020-10-15T13:31:30.274" v="209" actId="20577"/>
        <pc:sldMkLst>
          <pc:docMk/>
          <pc:sldMk cId="3595134533" sldId="356"/>
        </pc:sldMkLst>
        <pc:spChg chg="mod">
          <ac:chgData name="Selten,  H." userId="d17381e6-1b55-4d4f-90ea-cd6d98f1a312" providerId="ADAL" clId="{0E395B83-4926-4213-8E5E-06B64E4944C5}" dt="2020-10-15T13:31:30.274" v="209" actId="20577"/>
          <ac:spMkLst>
            <pc:docMk/>
            <pc:sldMk cId="3595134533" sldId="356"/>
            <ac:spMk id="2" creationId="{E94AB523-FD8C-46E9-A738-6A9AC641E877}"/>
          </ac:spMkLst>
        </pc:spChg>
        <pc:picChg chg="del">
          <ac:chgData name="Selten,  H." userId="d17381e6-1b55-4d4f-90ea-cd6d98f1a312" providerId="ADAL" clId="{0E395B83-4926-4213-8E5E-06B64E4944C5}" dt="2020-10-15T13:31:25.087" v="201" actId="478"/>
          <ac:picMkLst>
            <pc:docMk/>
            <pc:sldMk cId="3595134533" sldId="356"/>
            <ac:picMk id="8" creationId="{9A799C5D-F1AC-42DB-90E5-46F0B74539E9}"/>
          </ac:picMkLst>
        </pc:picChg>
        <pc:picChg chg="del">
          <ac:chgData name="Selten,  H." userId="d17381e6-1b55-4d4f-90ea-cd6d98f1a312" providerId="ADAL" clId="{0E395B83-4926-4213-8E5E-06B64E4944C5}" dt="2020-10-15T13:31:23.495" v="199" actId="478"/>
          <ac:picMkLst>
            <pc:docMk/>
            <pc:sldMk cId="3595134533" sldId="356"/>
            <ac:picMk id="4098" creationId="{A634BB92-4E66-49BB-8EEC-A22421077335}"/>
          </ac:picMkLst>
        </pc:picChg>
        <pc:picChg chg="del">
          <ac:chgData name="Selten,  H." userId="d17381e6-1b55-4d4f-90ea-cd6d98f1a312" providerId="ADAL" clId="{0E395B83-4926-4213-8E5E-06B64E4944C5}" dt="2020-10-15T13:31:24.453" v="200" actId="478"/>
          <ac:picMkLst>
            <pc:docMk/>
            <pc:sldMk cId="3595134533" sldId="356"/>
            <ac:picMk id="4100" creationId="{40E20335-047F-4831-9D80-4DFB64533BCD}"/>
          </ac:picMkLst>
        </pc:picChg>
        <pc:picChg chg="mod">
          <ac:chgData name="Selten,  H." userId="d17381e6-1b55-4d4f-90ea-cd6d98f1a312" providerId="ADAL" clId="{0E395B83-4926-4213-8E5E-06B64E4944C5}" dt="2020-10-15T13:31:27.336" v="203" actId="14100"/>
          <ac:picMkLst>
            <pc:docMk/>
            <pc:sldMk cId="3595134533" sldId="356"/>
            <ac:picMk id="4102" creationId="{1F320349-266C-45D3-89B0-0C54CFFE86BC}"/>
          </ac:picMkLst>
        </pc:picChg>
      </pc:sldChg>
      <pc:sldChg chg="modSp add">
        <pc:chgData name="Selten,  H." userId="d17381e6-1b55-4d4f-90ea-cd6d98f1a312" providerId="ADAL" clId="{0E395B83-4926-4213-8E5E-06B64E4944C5}" dt="2020-10-15T13:36:52.150" v="248" actId="20577"/>
        <pc:sldMkLst>
          <pc:docMk/>
          <pc:sldMk cId="354833073" sldId="357"/>
        </pc:sldMkLst>
        <pc:spChg chg="mod">
          <ac:chgData name="Selten,  H." userId="d17381e6-1b55-4d4f-90ea-cd6d98f1a312" providerId="ADAL" clId="{0E395B83-4926-4213-8E5E-06B64E4944C5}" dt="2020-10-15T13:36:52.150" v="248" actId="20577"/>
          <ac:spMkLst>
            <pc:docMk/>
            <pc:sldMk cId="354833073" sldId="357"/>
            <ac:spMk id="3" creationId="{53E9DF7D-3ED3-41BC-9013-8106DBEB17C5}"/>
          </ac:spMkLst>
        </pc:spChg>
      </pc:sldChg>
      <pc:sldChg chg="modSp add">
        <pc:chgData name="Selten,  H." userId="d17381e6-1b55-4d4f-90ea-cd6d98f1a312" providerId="ADAL" clId="{0E395B83-4926-4213-8E5E-06B64E4944C5}" dt="2020-10-15T13:32:49.540" v="217" actId="12"/>
        <pc:sldMkLst>
          <pc:docMk/>
          <pc:sldMk cId="2523708402" sldId="358"/>
        </pc:sldMkLst>
        <pc:spChg chg="mod">
          <ac:chgData name="Selten,  H." userId="d17381e6-1b55-4d4f-90ea-cd6d98f1a312" providerId="ADAL" clId="{0E395B83-4926-4213-8E5E-06B64E4944C5}" dt="2020-10-15T13:32:49.540" v="217" actId="12"/>
          <ac:spMkLst>
            <pc:docMk/>
            <pc:sldMk cId="2523708402" sldId="358"/>
            <ac:spMk id="3" creationId="{B58A204F-A04E-4BBF-888A-10CB5750C993}"/>
          </ac:spMkLst>
        </pc:spChg>
      </pc:sldChg>
      <pc:sldChg chg="modSp add ord">
        <pc:chgData name="Selten,  H." userId="d17381e6-1b55-4d4f-90ea-cd6d98f1a312" providerId="ADAL" clId="{0E395B83-4926-4213-8E5E-06B64E4944C5}" dt="2020-10-15T13:32:59.905" v="221" actId="400"/>
        <pc:sldMkLst>
          <pc:docMk/>
          <pc:sldMk cId="586293727" sldId="359"/>
        </pc:sldMkLst>
        <pc:spChg chg="mod">
          <ac:chgData name="Selten,  H." userId="d17381e6-1b55-4d4f-90ea-cd6d98f1a312" providerId="ADAL" clId="{0E395B83-4926-4213-8E5E-06B64E4944C5}" dt="2020-10-15T13:32:59.905" v="221" actId="400"/>
          <ac:spMkLst>
            <pc:docMk/>
            <pc:sldMk cId="586293727" sldId="359"/>
            <ac:spMk id="3" creationId="{B58A204F-A04E-4BBF-888A-10CB5750C993}"/>
          </ac:spMkLst>
        </pc:spChg>
      </pc:sldChg>
      <pc:sldChg chg="add del">
        <pc:chgData name="Selten,  H." userId="d17381e6-1b55-4d4f-90ea-cd6d98f1a312" providerId="ADAL" clId="{0E395B83-4926-4213-8E5E-06B64E4944C5}" dt="2020-10-15T13:32:51.295" v="218" actId="2696"/>
        <pc:sldMkLst>
          <pc:docMk/>
          <pc:sldMk cId="1262448575" sldId="359"/>
        </pc:sldMkLst>
      </pc:sldChg>
      <pc:sldChg chg="addSp delSp modSp add">
        <pc:chgData name="Selten,  H." userId="d17381e6-1b55-4d4f-90ea-cd6d98f1a312" providerId="ADAL" clId="{0E395B83-4926-4213-8E5E-06B64E4944C5}" dt="2020-10-15T13:36:02.205" v="232"/>
        <pc:sldMkLst>
          <pc:docMk/>
          <pc:sldMk cId="1699887717" sldId="360"/>
        </pc:sldMkLst>
        <pc:spChg chg="mod">
          <ac:chgData name="Selten,  H." userId="d17381e6-1b55-4d4f-90ea-cd6d98f1a312" providerId="ADAL" clId="{0E395B83-4926-4213-8E5E-06B64E4944C5}" dt="2020-10-15T13:35:15.384" v="229" actId="1076"/>
          <ac:spMkLst>
            <pc:docMk/>
            <pc:sldMk cId="1699887717" sldId="360"/>
            <ac:spMk id="13" creationId="{CA906303-E415-4C48-AD06-74FA4C4D3DD0}"/>
          </ac:spMkLst>
        </pc:spChg>
        <pc:picChg chg="del">
          <ac:chgData name="Selten,  H." userId="d17381e6-1b55-4d4f-90ea-cd6d98f1a312" providerId="ADAL" clId="{0E395B83-4926-4213-8E5E-06B64E4944C5}" dt="2020-10-15T13:34:49.903" v="224" actId="478"/>
          <ac:picMkLst>
            <pc:docMk/>
            <pc:sldMk cId="1699887717" sldId="360"/>
            <ac:picMk id="4098" creationId="{1CAB7390-B05E-48EF-B267-0B345267719F}"/>
          </ac:picMkLst>
        </pc:picChg>
        <pc:picChg chg="mod">
          <ac:chgData name="Selten,  H." userId="d17381e6-1b55-4d4f-90ea-cd6d98f1a312" providerId="ADAL" clId="{0E395B83-4926-4213-8E5E-06B64E4944C5}" dt="2020-10-15T13:34:51.373" v="225" actId="1076"/>
          <ac:picMkLst>
            <pc:docMk/>
            <pc:sldMk cId="1699887717" sldId="360"/>
            <ac:picMk id="16386" creationId="{48886570-CE1C-4B11-A442-0D33491FFABC}"/>
          </ac:picMkLst>
        </pc:picChg>
        <pc:picChg chg="add mod">
          <ac:chgData name="Selten,  H." userId="d17381e6-1b55-4d4f-90ea-cd6d98f1a312" providerId="ADAL" clId="{0E395B83-4926-4213-8E5E-06B64E4944C5}" dt="2020-10-15T13:35:17.292" v="230" actId="1076"/>
          <ac:picMkLst>
            <pc:docMk/>
            <pc:sldMk cId="1699887717" sldId="360"/>
            <ac:picMk id="22530" creationId="{FE7A8E15-0999-44B2-8FE0-93432A91739F}"/>
          </ac:picMkLst>
        </pc:picChg>
        <pc:picChg chg="add del">
          <ac:chgData name="Selten,  H." userId="d17381e6-1b55-4d4f-90ea-cd6d98f1a312" providerId="ADAL" clId="{0E395B83-4926-4213-8E5E-06B64E4944C5}" dt="2020-10-15T13:36:02.205" v="232"/>
          <ac:picMkLst>
            <pc:docMk/>
            <pc:sldMk cId="1699887717" sldId="360"/>
            <ac:picMk id="22532" creationId="{5A564CC2-D908-41CE-884B-FF84F37622A5}"/>
          </ac:picMkLst>
        </pc:picChg>
      </pc:sldChg>
      <pc:sldChg chg="addSp delSp modSp add">
        <pc:chgData name="Selten,  H." userId="d17381e6-1b55-4d4f-90ea-cd6d98f1a312" providerId="ADAL" clId="{0E395B83-4926-4213-8E5E-06B64E4944C5}" dt="2020-10-15T13:36:19.453" v="240" actId="1076"/>
        <pc:sldMkLst>
          <pc:docMk/>
          <pc:sldMk cId="2062586992" sldId="361"/>
        </pc:sldMkLst>
        <pc:picChg chg="del">
          <ac:chgData name="Selten,  H." userId="d17381e6-1b55-4d4f-90ea-cd6d98f1a312" providerId="ADAL" clId="{0E395B83-4926-4213-8E5E-06B64E4944C5}" dt="2020-10-15T13:36:07.692" v="235" actId="478"/>
          <ac:picMkLst>
            <pc:docMk/>
            <pc:sldMk cId="2062586992" sldId="361"/>
            <ac:picMk id="16386" creationId="{48886570-CE1C-4B11-A442-0D33491FFABC}"/>
          </ac:picMkLst>
        </pc:picChg>
        <pc:picChg chg="del">
          <ac:chgData name="Selten,  H." userId="d17381e6-1b55-4d4f-90ea-cd6d98f1a312" providerId="ADAL" clId="{0E395B83-4926-4213-8E5E-06B64E4944C5}" dt="2020-10-15T13:36:07.192" v="234" actId="478"/>
          <ac:picMkLst>
            <pc:docMk/>
            <pc:sldMk cId="2062586992" sldId="361"/>
            <ac:picMk id="22530" creationId="{FE7A8E15-0999-44B2-8FE0-93432A91739F}"/>
          </ac:picMkLst>
        </pc:picChg>
        <pc:picChg chg="add mod">
          <ac:chgData name="Selten,  H." userId="d17381e6-1b55-4d4f-90ea-cd6d98f1a312" providerId="ADAL" clId="{0E395B83-4926-4213-8E5E-06B64E4944C5}" dt="2020-10-15T13:36:19.453" v="240" actId="1076"/>
          <ac:picMkLst>
            <pc:docMk/>
            <pc:sldMk cId="2062586992" sldId="361"/>
            <ac:picMk id="23554" creationId="{3A199AA0-718F-4284-9BB9-59994B0519AD}"/>
          </ac:picMkLst>
        </pc:picChg>
      </pc:sldChg>
      <pc:sldChg chg="modSp add">
        <pc:chgData name="Selten,  H." userId="d17381e6-1b55-4d4f-90ea-cd6d98f1a312" providerId="ADAL" clId="{0E395B83-4926-4213-8E5E-06B64E4944C5}" dt="2020-10-15T13:39:03.239" v="262" actId="20577"/>
        <pc:sldMkLst>
          <pc:docMk/>
          <pc:sldMk cId="4179252096" sldId="362"/>
        </pc:sldMkLst>
        <pc:spChg chg="mod">
          <ac:chgData name="Selten,  H." userId="d17381e6-1b55-4d4f-90ea-cd6d98f1a312" providerId="ADAL" clId="{0E395B83-4926-4213-8E5E-06B64E4944C5}" dt="2020-10-15T13:39:03.239" v="262" actId="20577"/>
          <ac:spMkLst>
            <pc:docMk/>
            <pc:sldMk cId="4179252096" sldId="362"/>
            <ac:spMk id="3" creationId="{53E9DF7D-3ED3-41BC-9013-8106DBEB17C5}"/>
          </ac:spMkLst>
        </pc:spChg>
      </pc:sldChg>
      <pc:sldChg chg="modSp add">
        <pc:chgData name="Selten,  H." userId="d17381e6-1b55-4d4f-90ea-cd6d98f1a312" providerId="ADAL" clId="{0E395B83-4926-4213-8E5E-06B64E4944C5}" dt="2020-10-15T13:39:21.018" v="264" actId="12"/>
        <pc:sldMkLst>
          <pc:docMk/>
          <pc:sldMk cId="2185363589" sldId="363"/>
        </pc:sldMkLst>
        <pc:spChg chg="mod">
          <ac:chgData name="Selten,  H." userId="d17381e6-1b55-4d4f-90ea-cd6d98f1a312" providerId="ADAL" clId="{0E395B83-4926-4213-8E5E-06B64E4944C5}" dt="2020-10-15T13:39:21.018" v="264" actId="12"/>
          <ac:spMkLst>
            <pc:docMk/>
            <pc:sldMk cId="2185363589" sldId="363"/>
            <ac:spMk id="3" creationId="{B58A204F-A04E-4BBF-888A-10CB5750C993}"/>
          </ac:spMkLst>
        </pc:spChg>
      </pc:sldChg>
      <pc:sldChg chg="modSp add">
        <pc:chgData name="Selten,  H." userId="d17381e6-1b55-4d4f-90ea-cd6d98f1a312" providerId="ADAL" clId="{0E395B83-4926-4213-8E5E-06B64E4944C5}" dt="2020-10-15T13:39:29.216" v="266" actId="400"/>
        <pc:sldMkLst>
          <pc:docMk/>
          <pc:sldMk cId="3190885973" sldId="364"/>
        </pc:sldMkLst>
        <pc:spChg chg="mod">
          <ac:chgData name="Selten,  H." userId="d17381e6-1b55-4d4f-90ea-cd6d98f1a312" providerId="ADAL" clId="{0E395B83-4926-4213-8E5E-06B64E4944C5}" dt="2020-10-15T13:39:29.216" v="266" actId="400"/>
          <ac:spMkLst>
            <pc:docMk/>
            <pc:sldMk cId="3190885973" sldId="364"/>
            <ac:spMk id="3" creationId="{B58A204F-A04E-4BBF-888A-10CB5750C993}"/>
          </ac:spMkLst>
        </pc:spChg>
      </pc:sldChg>
      <pc:sldChg chg="addSp delSp modSp add">
        <pc:chgData name="Selten,  H." userId="d17381e6-1b55-4d4f-90ea-cd6d98f1a312" providerId="ADAL" clId="{0E395B83-4926-4213-8E5E-06B64E4944C5}" dt="2020-10-15T13:40:08.559" v="297" actId="14100"/>
        <pc:sldMkLst>
          <pc:docMk/>
          <pc:sldMk cId="4023723865" sldId="365"/>
        </pc:sldMkLst>
        <pc:spChg chg="mod">
          <ac:chgData name="Selten,  H." userId="d17381e6-1b55-4d4f-90ea-cd6d98f1a312" providerId="ADAL" clId="{0E395B83-4926-4213-8E5E-06B64E4944C5}" dt="2020-10-15T13:39:39.214" v="287" actId="20577"/>
          <ac:spMkLst>
            <pc:docMk/>
            <pc:sldMk cId="4023723865" sldId="365"/>
            <ac:spMk id="13" creationId="{CA906303-E415-4C48-AD06-74FA4C4D3DD0}"/>
          </ac:spMkLst>
        </pc:spChg>
        <pc:picChg chg="del">
          <ac:chgData name="Selten,  H." userId="d17381e6-1b55-4d4f-90ea-cd6d98f1a312" providerId="ADAL" clId="{0E395B83-4926-4213-8E5E-06B64E4944C5}" dt="2020-10-15T13:39:40.807" v="288" actId="478"/>
          <ac:picMkLst>
            <pc:docMk/>
            <pc:sldMk cId="4023723865" sldId="365"/>
            <ac:picMk id="23554" creationId="{3A199AA0-718F-4284-9BB9-59994B0519AD}"/>
          </ac:picMkLst>
        </pc:picChg>
        <pc:picChg chg="add mod">
          <ac:chgData name="Selten,  H." userId="d17381e6-1b55-4d4f-90ea-cd6d98f1a312" providerId="ADAL" clId="{0E395B83-4926-4213-8E5E-06B64E4944C5}" dt="2020-10-15T13:40:06.557" v="295" actId="1076"/>
          <ac:picMkLst>
            <pc:docMk/>
            <pc:sldMk cId="4023723865" sldId="365"/>
            <ac:picMk id="24578" creationId="{413BC06A-AC3A-4348-9A45-B8E54AD0CD76}"/>
          </ac:picMkLst>
        </pc:picChg>
        <pc:picChg chg="add mod">
          <ac:chgData name="Selten,  H." userId="d17381e6-1b55-4d4f-90ea-cd6d98f1a312" providerId="ADAL" clId="{0E395B83-4926-4213-8E5E-06B64E4944C5}" dt="2020-10-15T13:40:08.559" v="297" actId="14100"/>
          <ac:picMkLst>
            <pc:docMk/>
            <pc:sldMk cId="4023723865" sldId="365"/>
            <ac:picMk id="24580" creationId="{0EB5C6AC-131E-4F97-8804-C4FC8C7486B0}"/>
          </ac:picMkLst>
        </pc:picChg>
      </pc:sldChg>
      <pc:sldChg chg="addSp delSp modSp add">
        <pc:chgData name="Selten,  H." userId="d17381e6-1b55-4d4f-90ea-cd6d98f1a312" providerId="ADAL" clId="{0E395B83-4926-4213-8E5E-06B64E4944C5}" dt="2020-10-15T13:41:47.004" v="319"/>
        <pc:sldMkLst>
          <pc:docMk/>
          <pc:sldMk cId="3277928282" sldId="366"/>
        </pc:sldMkLst>
        <pc:spChg chg="mod">
          <ac:chgData name="Selten,  H." userId="d17381e6-1b55-4d4f-90ea-cd6d98f1a312" providerId="ADAL" clId="{0E395B83-4926-4213-8E5E-06B64E4944C5}" dt="2020-10-15T13:41:04.741" v="314" actId="1076"/>
          <ac:spMkLst>
            <pc:docMk/>
            <pc:sldMk cId="3277928282" sldId="366"/>
            <ac:spMk id="13" creationId="{CA906303-E415-4C48-AD06-74FA4C4D3DD0}"/>
          </ac:spMkLst>
        </pc:spChg>
        <pc:picChg chg="del">
          <ac:chgData name="Selten,  H." userId="d17381e6-1b55-4d4f-90ea-cd6d98f1a312" providerId="ADAL" clId="{0E395B83-4926-4213-8E5E-06B64E4944C5}" dt="2020-10-15T13:40:51.213" v="299" actId="478"/>
          <ac:picMkLst>
            <pc:docMk/>
            <pc:sldMk cId="3277928282" sldId="366"/>
            <ac:picMk id="24578" creationId="{413BC06A-AC3A-4348-9A45-B8E54AD0CD76}"/>
          </ac:picMkLst>
        </pc:picChg>
        <pc:picChg chg="del">
          <ac:chgData name="Selten,  H." userId="d17381e6-1b55-4d4f-90ea-cd6d98f1a312" providerId="ADAL" clId="{0E395B83-4926-4213-8E5E-06B64E4944C5}" dt="2020-10-15T13:40:51.664" v="300" actId="478"/>
          <ac:picMkLst>
            <pc:docMk/>
            <pc:sldMk cId="3277928282" sldId="366"/>
            <ac:picMk id="24580" creationId="{0EB5C6AC-131E-4F97-8804-C4FC8C7486B0}"/>
          </ac:picMkLst>
        </pc:picChg>
        <pc:picChg chg="add mod">
          <ac:chgData name="Selten,  H." userId="d17381e6-1b55-4d4f-90ea-cd6d98f1a312" providerId="ADAL" clId="{0E395B83-4926-4213-8E5E-06B64E4944C5}" dt="2020-10-15T13:41:06.391" v="315" actId="1076"/>
          <ac:picMkLst>
            <pc:docMk/>
            <pc:sldMk cId="3277928282" sldId="366"/>
            <ac:picMk id="28674" creationId="{044084D9-AB3F-4440-88AE-2F50412FE2F1}"/>
          </ac:picMkLst>
        </pc:picChg>
        <pc:picChg chg="add mod">
          <ac:chgData name="Selten,  H." userId="d17381e6-1b55-4d4f-90ea-cd6d98f1a312" providerId="ADAL" clId="{0E395B83-4926-4213-8E5E-06B64E4944C5}" dt="2020-10-15T13:41:22.052" v="318" actId="1076"/>
          <ac:picMkLst>
            <pc:docMk/>
            <pc:sldMk cId="3277928282" sldId="366"/>
            <ac:picMk id="28676" creationId="{08CBB16B-AE68-46D0-811F-71BCCB83C33B}"/>
          </ac:picMkLst>
        </pc:picChg>
        <pc:picChg chg="add">
          <ac:chgData name="Selten,  H." userId="d17381e6-1b55-4d4f-90ea-cd6d98f1a312" providerId="ADAL" clId="{0E395B83-4926-4213-8E5E-06B64E4944C5}" dt="2020-10-15T13:41:47.004" v="319"/>
          <ac:picMkLst>
            <pc:docMk/>
            <pc:sldMk cId="3277928282" sldId="366"/>
            <ac:picMk id="28678" creationId="{21CDEF07-22EA-4A49-B87C-160D943B86D0}"/>
          </ac:picMkLst>
        </pc:picChg>
      </pc:sldChg>
      <pc:sldChg chg="delSp modSp add">
        <pc:chgData name="Selten,  H." userId="d17381e6-1b55-4d4f-90ea-cd6d98f1a312" providerId="ADAL" clId="{0E395B83-4926-4213-8E5E-06B64E4944C5}" dt="2020-10-15T13:41:55.488" v="324" actId="14100"/>
        <pc:sldMkLst>
          <pc:docMk/>
          <pc:sldMk cId="3337179984" sldId="367"/>
        </pc:sldMkLst>
        <pc:picChg chg="del">
          <ac:chgData name="Selten,  H." userId="d17381e6-1b55-4d4f-90ea-cd6d98f1a312" providerId="ADAL" clId="{0E395B83-4926-4213-8E5E-06B64E4944C5}" dt="2020-10-15T13:41:52.831" v="321" actId="478"/>
          <ac:picMkLst>
            <pc:docMk/>
            <pc:sldMk cId="3337179984" sldId="367"/>
            <ac:picMk id="28674" creationId="{044084D9-AB3F-4440-88AE-2F50412FE2F1}"/>
          </ac:picMkLst>
        </pc:picChg>
        <pc:picChg chg="del">
          <ac:chgData name="Selten,  H." userId="d17381e6-1b55-4d4f-90ea-cd6d98f1a312" providerId="ADAL" clId="{0E395B83-4926-4213-8E5E-06B64E4944C5}" dt="2020-10-15T13:41:53.318" v="322" actId="478"/>
          <ac:picMkLst>
            <pc:docMk/>
            <pc:sldMk cId="3337179984" sldId="367"/>
            <ac:picMk id="28676" creationId="{08CBB16B-AE68-46D0-811F-71BCCB83C33B}"/>
          </ac:picMkLst>
        </pc:picChg>
        <pc:picChg chg="mod">
          <ac:chgData name="Selten,  H." userId="d17381e6-1b55-4d4f-90ea-cd6d98f1a312" providerId="ADAL" clId="{0E395B83-4926-4213-8E5E-06B64E4944C5}" dt="2020-10-15T13:41:55.488" v="324" actId="14100"/>
          <ac:picMkLst>
            <pc:docMk/>
            <pc:sldMk cId="3337179984" sldId="367"/>
            <ac:picMk id="28678" creationId="{21CDEF07-22EA-4A49-B87C-160D943B86D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CFD4-75AD-44E8-9DE0-4C428B053EB5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8C24-B8BC-42C1-B85B-1C175EE784B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88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2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77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28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224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75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2792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73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5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30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168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59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3EF74D1-31B7-41FB-8332-772F7EDB17BD}" type="datetimeFigureOut">
              <a:rPr lang="nl-NL" smtClean="0"/>
              <a:t>15-10-2020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86503B-1690-4491-8B44-95E61F72C551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94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Kijkmeetkunde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nl-NL" dirty="0"/>
              <a:t>Lengtematen</a:t>
            </a:r>
          </a:p>
          <a:p>
            <a:pPr marL="457200" indent="-457200">
              <a:buAutoNum type="arabicPeriod"/>
            </a:pPr>
            <a:r>
              <a:rPr lang="nl-NL" dirty="0"/>
              <a:t>Oppervlaktematen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  <p:pic>
        <p:nvPicPr>
          <p:cNvPr id="4" name="Picture 2" descr="Kijkmeetkunde">
            <a:extLst>
              <a:ext uri="{FF2B5EF4-FFF2-40B4-BE49-F238E27FC236}">
                <a16:creationId xmlns:a16="http://schemas.microsoft.com/office/drawing/2014/main" id="{A0B46DD9-C769-4886-869D-F8CF0E90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21" y="292592"/>
            <a:ext cx="48482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972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met behulp van een schaallijn de werkelijke afstand op een kaart tussen twee punten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met behulp van de schaal de werkelijke afstand op een kaart tussen twee punten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als je de werkelijke afstand tussen twee punten op een kaart weet de schaal uitrekenen.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379854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Kijkmeetkunde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5. uitslagen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  <p:pic>
        <p:nvPicPr>
          <p:cNvPr id="4" name="Picture 2" descr="Kijkmeetkunde">
            <a:extLst>
              <a:ext uri="{FF2B5EF4-FFF2-40B4-BE49-F238E27FC236}">
                <a16:creationId xmlns:a16="http://schemas.microsoft.com/office/drawing/2014/main" id="{A0B46DD9-C769-4886-869D-F8CF0E90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21" y="292592"/>
            <a:ext cx="48482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447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van een uitslag van een bekende ruimtelijke figuur aangeven om welke ruimtelijke figuur het gaat.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van enkele bekende ruimtelijke figuren zelf een uitslag tekenen.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217846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  <p:pic>
        <p:nvPicPr>
          <p:cNvPr id="4098" name="Picture 2" descr="StudioWiskunde | Kennisbank Wiskunde">
            <a:extLst>
              <a:ext uri="{FF2B5EF4-FFF2-40B4-BE49-F238E27FC236}">
                <a16:creationId xmlns:a16="http://schemas.microsoft.com/office/drawing/2014/main" id="{A634BB92-4E66-49BB-8EEC-A224210773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" y="2107349"/>
            <a:ext cx="631507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StudioWiskunde | Kennisbank Wiskunde">
            <a:extLst>
              <a:ext uri="{FF2B5EF4-FFF2-40B4-BE49-F238E27FC236}">
                <a16:creationId xmlns:a16="http://schemas.microsoft.com/office/drawing/2014/main" id="{40E20335-047F-4831-9D80-4DFB64533B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1619" y="4323040"/>
            <a:ext cx="58102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76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Uitslagen kubus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  <p:pic>
        <p:nvPicPr>
          <p:cNvPr id="4102" name="Picture 6" descr="Uitslagen vmbo-kgt12 - Lesmateriaal - Wikiwijs | Dobbelsteen, Wiskunde">
            <a:extLst>
              <a:ext uri="{FF2B5EF4-FFF2-40B4-BE49-F238E27FC236}">
                <a16:creationId xmlns:a16="http://schemas.microsoft.com/office/drawing/2014/main" id="{1F320349-266C-45D3-89B0-0C54CFFE8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748" y="2289547"/>
            <a:ext cx="6502120" cy="2659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13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van een uitslag van een bekende ruimtelijke figuur aangeven om welke ruimtelijke figuur het gaat.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van enkele bekende ruimtelijke figuren zelf een uitslag tekenen.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4094311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Kijkmeetkunde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6. Inhoud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  <p:pic>
        <p:nvPicPr>
          <p:cNvPr id="4" name="Picture 2" descr="Kijkmeetkunde">
            <a:extLst>
              <a:ext uri="{FF2B5EF4-FFF2-40B4-BE49-F238E27FC236}">
                <a16:creationId xmlns:a16="http://schemas.microsoft.com/office/drawing/2014/main" id="{A0B46DD9-C769-4886-869D-F8CF0E90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21" y="292592"/>
            <a:ext cx="48482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33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omschrijven wat met de inhoud van een ruimtelijke figuur wordt bedoeld.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minimaal vier verschillende inhoudsmaten noemen.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inhoudsmaten omrekenen.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2523708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omrekenen</a:t>
            </a:r>
          </a:p>
        </p:txBody>
      </p:sp>
      <p:pic>
        <p:nvPicPr>
          <p:cNvPr id="4098" name="Picture 2" descr="inhoud eenheden omrekenen - Google zoeken | Metrieke stelsel, Wiskunde,  Rekenen">
            <a:extLst>
              <a:ext uri="{FF2B5EF4-FFF2-40B4-BE49-F238E27FC236}">
                <a16:creationId xmlns:a16="http://schemas.microsoft.com/office/drawing/2014/main" id="{1CAB7390-B05E-48EF-B267-0B34526771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2057400"/>
            <a:ext cx="60007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925B99A5-02A5-459E-BA81-69637C653FD9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16386" name="Picture 2" descr="inhoud van een balk en een kubus | opdracht wiskunde inhoud">
            <a:extLst>
              <a:ext uri="{FF2B5EF4-FFF2-40B4-BE49-F238E27FC236}">
                <a16:creationId xmlns:a16="http://schemas.microsoft.com/office/drawing/2014/main" id="{48886570-CE1C-4B11-A442-0D33491FF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225" y="2724150"/>
            <a:ext cx="32575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049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25B99A5-02A5-459E-BA81-69637C653FD9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16386" name="Picture 2" descr="inhoud van een balk en een kubus | opdracht wiskunde inhoud">
            <a:extLst>
              <a:ext uri="{FF2B5EF4-FFF2-40B4-BE49-F238E27FC236}">
                <a16:creationId xmlns:a16="http://schemas.microsoft.com/office/drawing/2014/main" id="{48886570-CE1C-4B11-A442-0D33491FF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" y="2220810"/>
            <a:ext cx="325755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0" name="Picture 2" descr="StudioWiskunde | Kennisbank Wiskunde">
            <a:extLst>
              <a:ext uri="{FF2B5EF4-FFF2-40B4-BE49-F238E27FC236}">
                <a16:creationId xmlns:a16="http://schemas.microsoft.com/office/drawing/2014/main" id="{FE7A8E15-0999-44B2-8FE0-93432A9173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1545" y="2062162"/>
            <a:ext cx="287655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887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minimaal vier verschillende lengtematen noemen.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lengtematen omrekenen.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minimaal vier verschillende oppervlaktematen noemen.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oppervlaktematen omrekenen.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1896787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25B99A5-02A5-459E-BA81-69637C653FD9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23554" name="Picture 2" descr="inhoud prisma berekenen video 1 - Wiskunde TV - YouTube">
            <a:extLst>
              <a:ext uri="{FF2B5EF4-FFF2-40B4-BE49-F238E27FC236}">
                <a16:creationId xmlns:a16="http://schemas.microsoft.com/office/drawing/2014/main" id="{3A199AA0-718F-4284-9BB9-59994B051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130" y="1871583"/>
            <a:ext cx="7575258" cy="426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2586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omschrijven wat met de inhoud van een ruimtelijke figuur wordt bedoeld.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minimaal vier verschillende inhoudsmaten noemen.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inhoudsmaten omrekenen.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5862937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Kijkmeetkunde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8. AANZICHTEN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  <p:pic>
        <p:nvPicPr>
          <p:cNvPr id="4" name="Picture 2" descr="Kijkmeetkunde">
            <a:extLst>
              <a:ext uri="{FF2B5EF4-FFF2-40B4-BE49-F238E27FC236}">
                <a16:creationId xmlns:a16="http://schemas.microsoft.com/office/drawing/2014/main" id="{A0B46DD9-C769-4886-869D-F8CF0E90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21" y="292592"/>
            <a:ext cx="48482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252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van een aanzicht van een bekende ruimtelijke figuur aangeven om welke ruimtelijke figuur het gaat.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van enkele bekende ruimtelijke figuren zelf een aanzicht tekenen.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een drie-aanzicht van een ruimtelijk figuur aflezen.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21853635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 dirty="0"/>
              <a:t>Aanzichten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25B99A5-02A5-459E-BA81-69637C653FD9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24578" name="Picture 2" descr="Kijkmeetkunde">
            <a:extLst>
              <a:ext uri="{FF2B5EF4-FFF2-40B4-BE49-F238E27FC236}">
                <a16:creationId xmlns:a16="http://schemas.microsoft.com/office/drawing/2014/main" id="{413BC06A-AC3A-4348-9A45-B8E54AD0CD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307" y="2167628"/>
            <a:ext cx="3876755" cy="2894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0" name="Picture 4" descr="4 Aanzichten - Lesmateriaal - Wikiwijs">
            <a:extLst>
              <a:ext uri="{FF2B5EF4-FFF2-40B4-BE49-F238E27FC236}">
                <a16:creationId xmlns:a16="http://schemas.microsoft.com/office/drawing/2014/main" id="{0EB5C6AC-131E-4F97-8804-C4FC8C7486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439" y="2240953"/>
            <a:ext cx="5468591" cy="254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723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2"/>
            <a:ext cx="10058400" cy="1450757"/>
          </a:xfrm>
        </p:spPr>
        <p:txBody>
          <a:bodyPr/>
          <a:lstStyle/>
          <a:p>
            <a:r>
              <a:rPr lang="nl-NL" dirty="0"/>
              <a:t>hoogtelijnen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25B99A5-02A5-459E-BA81-69637C653FD9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28674" name="Picture 2" descr="Kaart &amp; kompas">
            <a:extLst>
              <a:ext uri="{FF2B5EF4-FFF2-40B4-BE49-F238E27FC236}">
                <a16:creationId xmlns:a16="http://schemas.microsoft.com/office/drawing/2014/main" id="{044084D9-AB3F-4440-88AE-2F50412FE2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92" y="2184676"/>
            <a:ext cx="5038725" cy="2085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6" name="Picture 4" descr="Isohypse - Wikipedia">
            <a:extLst>
              <a:ext uri="{FF2B5EF4-FFF2-40B4-BE49-F238E27FC236}">
                <a16:creationId xmlns:a16="http://schemas.microsoft.com/office/drawing/2014/main" id="{08CBB16B-AE68-46D0-811F-71BCCB83C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919" y="974413"/>
            <a:ext cx="4296663" cy="4909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8" name="Picture 6" descr="Kaartlezen">
            <a:extLst>
              <a:ext uri="{FF2B5EF4-FFF2-40B4-BE49-F238E27FC236}">
                <a16:creationId xmlns:a16="http://schemas.microsoft.com/office/drawing/2014/main" id="{21CDEF07-22EA-4A49-B87C-160D943B8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2219325"/>
            <a:ext cx="285750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9282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2"/>
            <a:ext cx="10058400" cy="1450757"/>
          </a:xfrm>
        </p:spPr>
        <p:txBody>
          <a:bodyPr/>
          <a:lstStyle/>
          <a:p>
            <a:r>
              <a:rPr lang="nl-NL" dirty="0"/>
              <a:t>hoogtelijnen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925B99A5-02A5-459E-BA81-69637C653FD9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Rekenen 2</a:t>
            </a:r>
          </a:p>
        </p:txBody>
      </p:sp>
      <p:pic>
        <p:nvPicPr>
          <p:cNvPr id="28678" name="Picture 6" descr="Kaartlezen">
            <a:extLst>
              <a:ext uri="{FF2B5EF4-FFF2-40B4-BE49-F238E27FC236}">
                <a16:creationId xmlns:a16="http://schemas.microsoft.com/office/drawing/2014/main" id="{21CDEF07-22EA-4A49-B87C-160D943B86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6545" y="2219325"/>
            <a:ext cx="3551594" cy="3007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179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van een aanzicht van een bekende ruimtelijke figuur aangeven om welke ruimtelijke figuur het gaat.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van enkele bekende ruimtelijke figuren zelf een aanzicht tekenen.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een drie-aanzicht van een ruimtelijk figuur aflezen.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319088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Lengte omrekenen</a:t>
            </a:r>
          </a:p>
        </p:txBody>
      </p:sp>
      <p:pic>
        <p:nvPicPr>
          <p:cNvPr id="1026" name="Picture 2" descr="Lengte omrekenen">
            <a:extLst>
              <a:ext uri="{FF2B5EF4-FFF2-40B4-BE49-F238E27FC236}">
                <a16:creationId xmlns:a16="http://schemas.microsoft.com/office/drawing/2014/main" id="{1FA29F36-26B3-41B9-A054-AAD1B44694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128" y="2243181"/>
            <a:ext cx="4556375" cy="263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A859F5FF-84CE-4453-8FDE-158C19F0C27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2705873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>
            <a:extLst>
              <a:ext uri="{FF2B5EF4-FFF2-40B4-BE49-F238E27FC236}">
                <a16:creationId xmlns:a16="http://schemas.microsoft.com/office/drawing/2014/main" id="{CA906303-E415-4C48-AD06-74FA4C4D3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Oppervlakte omrekenen</a:t>
            </a:r>
          </a:p>
        </p:txBody>
      </p:sp>
      <p:pic>
        <p:nvPicPr>
          <p:cNvPr id="3074" name="Picture 2" descr="Oppervlakte-eenheden - MijnRekensite">
            <a:extLst>
              <a:ext uri="{FF2B5EF4-FFF2-40B4-BE49-F238E27FC236}">
                <a16:creationId xmlns:a16="http://schemas.microsoft.com/office/drawing/2014/main" id="{01043067-24DE-4855-AB0C-AECAC1B92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950" y="2094451"/>
            <a:ext cx="523875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BD3BD27D-671B-4E57-8E75-253508B7B6E4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426089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minimaal vier verschillende lengtematen noemen.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lengtematen omrekenen.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minimaal vier verschillende oppervlaktematen noemen.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trike="sngStrike" dirty="0"/>
              <a:t>oppervlaktematen omrekenen.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287164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86C452-A034-4503-B578-2B7F981B66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</a:t>
            </a:r>
            <a:br>
              <a:rPr lang="nl-NL" dirty="0"/>
            </a:br>
            <a:r>
              <a:rPr lang="nl-NL" dirty="0"/>
              <a:t>Kijkmeetkunde</a:t>
            </a: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3E9DF7D-3ED3-41BC-9013-8106DBEB1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3. Schaallijnen</a:t>
            </a:r>
          </a:p>
          <a:p>
            <a:r>
              <a:rPr lang="nl-NL" dirty="0"/>
              <a:t>4. Op schaal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62E89BCF-B6BB-4CB0-8B2C-1FDAF74EF031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  <p:pic>
        <p:nvPicPr>
          <p:cNvPr id="4" name="Picture 2" descr="Kijkmeetkunde">
            <a:extLst>
              <a:ext uri="{FF2B5EF4-FFF2-40B4-BE49-F238E27FC236}">
                <a16:creationId xmlns:a16="http://schemas.microsoft.com/office/drawing/2014/main" id="{A0B46DD9-C769-4886-869D-F8CF0E906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21" y="292592"/>
            <a:ext cx="4848225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324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4AB523-FD8C-46E9-A738-6A9AC641E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8A204F-A04E-4BBF-888A-10CB5750C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nl-NL" dirty="0"/>
            </a:br>
            <a:r>
              <a:rPr lang="nl-NL" dirty="0"/>
              <a:t>Aan het eind van de paragraaf weet je: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met behulp van een schaallijn de werkelijke afstand op een kaart tussen twee punten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met behulp van de schaal de werkelijke afstand op een kaart tussen twee punten bepalen.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als je de werkelijke afstand tussen twee punten op een kaart weet de schaal uitrekenen.</a:t>
            </a:r>
          </a:p>
          <a:p>
            <a:endParaRPr lang="nl-NL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4D694684-415C-4FBC-BC50-A84D591EF88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4017571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chaal - 4nix.nl">
            <a:extLst>
              <a:ext uri="{FF2B5EF4-FFF2-40B4-BE49-F238E27FC236}">
                <a16:creationId xmlns:a16="http://schemas.microsoft.com/office/drawing/2014/main" id="{D129C6C6-1F5F-43D4-9F9F-97C03EB8E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774" y="924217"/>
            <a:ext cx="8424993" cy="411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9239C3F9-5E0C-4045-AC27-2E1F834A1762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1990750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aart en schaal - YouTube">
            <a:extLst>
              <a:ext uri="{FF2B5EF4-FFF2-40B4-BE49-F238E27FC236}">
                <a16:creationId xmlns:a16="http://schemas.microsoft.com/office/drawing/2014/main" id="{B53B2792-DD4A-43E3-BF56-58677DB3E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32244" y="905933"/>
            <a:ext cx="8959516" cy="50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0AD434D1-9302-489B-8D6A-7A45FF588436}"/>
              </a:ext>
            </a:extLst>
          </p:cNvPr>
          <p:cNvSpPr txBox="1"/>
          <p:nvPr/>
        </p:nvSpPr>
        <p:spPr>
          <a:xfrm>
            <a:off x="8271545" y="6396335"/>
            <a:ext cx="3829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l-NL" sz="2400" b="1" dirty="0">
                <a:solidFill>
                  <a:schemeClr val="bg1"/>
                </a:solidFill>
                <a:latin typeface="+mj-lt"/>
              </a:rPr>
              <a:t>Thema: Kijkmeetkunde</a:t>
            </a:r>
          </a:p>
        </p:txBody>
      </p:sp>
    </p:spTree>
    <p:extLst>
      <p:ext uri="{BB962C8B-B14F-4D97-AF65-F5344CB8AC3E}">
        <p14:creationId xmlns:p14="http://schemas.microsoft.com/office/powerpoint/2010/main" val="2594976748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6874CCE2F281429577372E8234F084" ma:contentTypeVersion="2" ma:contentTypeDescription="Een nieuw document maken." ma:contentTypeScope="" ma:versionID="4bbb3181e3369cd85ec2b1863423be74">
  <xsd:schema xmlns:xsd="http://www.w3.org/2001/XMLSchema" xmlns:xs="http://www.w3.org/2001/XMLSchema" xmlns:p="http://schemas.microsoft.com/office/2006/metadata/properties" xmlns:ns2="5b4ce638-4980-4cd5-a94c-6f7c3f328b65" targetNamespace="http://schemas.microsoft.com/office/2006/metadata/properties" ma:root="true" ma:fieldsID="464ced9e5eebf34dfce6811add9f331b" ns2:_="">
    <xsd:import namespace="5b4ce638-4980-4cd5-a94c-6f7c3f328b65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4ce638-4980-4cd5-a94c-6f7c3f328b6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56DD0C-98CB-4E19-9D50-EB3771D450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4EF4CF1-660F-4B77-82BF-D0CD8F3D5A6C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5b4ce638-4980-4cd5-a94c-6f7c3f328b65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7317889-BAEB-40E0-B34D-52669E364D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4ce638-4980-4cd5-a94c-6f7c3f328b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303</TotalTime>
  <Words>134</Words>
  <Application>Microsoft Office PowerPoint</Application>
  <PresentationFormat>Breedbeeld</PresentationFormat>
  <Paragraphs>101</Paragraphs>
  <Slides>27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Terugblik</vt:lpstr>
      <vt:lpstr>Thema Kijkmeetkunde </vt:lpstr>
      <vt:lpstr>Leerdoelen</vt:lpstr>
      <vt:lpstr>Lengte omrekenen</vt:lpstr>
      <vt:lpstr>Oppervlakte omrekenen</vt:lpstr>
      <vt:lpstr>Leerdoelen</vt:lpstr>
      <vt:lpstr>Thema Kijkmeetkunde </vt:lpstr>
      <vt:lpstr>Leerdoelen</vt:lpstr>
      <vt:lpstr>PowerPoint-presentatie</vt:lpstr>
      <vt:lpstr>PowerPoint-presentatie</vt:lpstr>
      <vt:lpstr>Leerdoelen</vt:lpstr>
      <vt:lpstr>Thema Kijkmeetkunde </vt:lpstr>
      <vt:lpstr>Leerdoelen</vt:lpstr>
      <vt:lpstr>Uitslagen</vt:lpstr>
      <vt:lpstr>Uitslagen kubus</vt:lpstr>
      <vt:lpstr>Leerdoelen</vt:lpstr>
      <vt:lpstr>Thema Kijkmeetkunde </vt:lpstr>
      <vt:lpstr>Leerdoelen</vt:lpstr>
      <vt:lpstr>Inhoud omrekenen</vt:lpstr>
      <vt:lpstr>Inhoud</vt:lpstr>
      <vt:lpstr>Inhoud</vt:lpstr>
      <vt:lpstr>Leerdoelen</vt:lpstr>
      <vt:lpstr>Thema Kijkmeetkunde </vt:lpstr>
      <vt:lpstr>Leerdoelen</vt:lpstr>
      <vt:lpstr>Aanzichten</vt:lpstr>
      <vt:lpstr>hoogtelijnen</vt:lpstr>
      <vt:lpstr>hoogtelijnen</vt:lpstr>
      <vt:lpstr>Leerdoelen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2, Situaties en verbanden </dc:title>
  <dc:creator>Selten,  H.</dc:creator>
  <cp:lastModifiedBy>Selten,  H.</cp:lastModifiedBy>
  <cp:revision>7</cp:revision>
  <dcterms:created xsi:type="dcterms:W3CDTF">2019-06-13T08:20:54Z</dcterms:created>
  <dcterms:modified xsi:type="dcterms:W3CDTF">2020-10-15T13:41:58Z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0x010100796874CCE2F281429577372E8234F084</vt:lpwstr>
  </property>
</Properties>
</file>